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7" r:id="rId2"/>
    <p:sldId id="267" r:id="rId3"/>
    <p:sldId id="286" r:id="rId4"/>
    <p:sldId id="268" r:id="rId5"/>
    <p:sldId id="287" r:id="rId6"/>
    <p:sldId id="272" r:id="rId7"/>
    <p:sldId id="311" r:id="rId8"/>
    <p:sldId id="269" r:id="rId9"/>
    <p:sldId id="305" r:id="rId10"/>
    <p:sldId id="263" r:id="rId11"/>
    <p:sldId id="312" r:id="rId12"/>
    <p:sldId id="275" r:id="rId13"/>
    <p:sldId id="276" r:id="rId14"/>
    <p:sldId id="307" r:id="rId15"/>
    <p:sldId id="313" r:id="rId16"/>
    <p:sldId id="314" r:id="rId17"/>
    <p:sldId id="288" r:id="rId18"/>
    <p:sldId id="308" r:id="rId19"/>
    <p:sldId id="315" r:id="rId20"/>
    <p:sldId id="309" r:id="rId21"/>
    <p:sldId id="316" r:id="rId22"/>
    <p:sldId id="289" r:id="rId23"/>
    <p:sldId id="310" r:id="rId24"/>
    <p:sldId id="290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0">
          <p15:clr>
            <a:srgbClr val="A4A3A4"/>
          </p15:clr>
        </p15:guide>
        <p15:guide id="2" pos="38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BBA"/>
    <a:srgbClr val="4B5B72"/>
    <a:srgbClr val="CBEEF0"/>
    <a:srgbClr val="F2BFBB"/>
    <a:srgbClr val="D9AEA8"/>
    <a:srgbClr val="D6A390"/>
    <a:srgbClr val="F9F8F4"/>
    <a:srgbClr val="738D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756" autoAdjust="0"/>
  </p:normalViewPr>
  <p:slideViewPr>
    <p:cSldViewPr snapToGrid="0" showGuides="1">
      <p:cViewPr varScale="1">
        <p:scale>
          <a:sx n="69" d="100"/>
          <a:sy n="69" d="100"/>
        </p:scale>
        <p:origin x="1015" y="51"/>
      </p:cViewPr>
      <p:guideLst>
        <p:guide orient="horz" pos="2150"/>
        <p:guide pos="38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39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510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083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794B8-5CB2-4FC4-924C-EB4C014E25D6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AC828-E09E-40FE-BCF8-E53CFE5EBF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原创小清新多边形几何简约边框背景-恢复的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668270" y="-2667000"/>
            <a:ext cx="6856730" cy="12192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754728" y="3202078"/>
            <a:ext cx="6446556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PA_文本框 2"/>
          <p:cNvSpPr txBox="1"/>
          <p:nvPr>
            <p:custDataLst>
              <p:tags r:id="rId1"/>
            </p:custDataLst>
          </p:nvPr>
        </p:nvSpPr>
        <p:spPr>
          <a:xfrm>
            <a:off x="2322195" y="1857217"/>
            <a:ext cx="7546975" cy="130926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7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五  子  棋</a:t>
            </a:r>
          </a:p>
        </p:txBody>
      </p:sp>
      <p:sp>
        <p:nvSpPr>
          <p:cNvPr id="13" name="矩形 12"/>
          <p:cNvSpPr/>
          <p:nvPr/>
        </p:nvSpPr>
        <p:spPr>
          <a:xfrm>
            <a:off x="4104929" y="4148233"/>
            <a:ext cx="20313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学生导师：陈绵康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600583" y="4130396"/>
            <a:ext cx="41088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组长：李炳铖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组员：白靖辰、黄子高、吴彤、周聿钊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816359" y="4148233"/>
            <a:ext cx="339738" cy="339738"/>
            <a:chOff x="6335783" y="3698570"/>
            <a:chExt cx="339738" cy="339738"/>
          </a:xfrm>
        </p:grpSpPr>
        <p:sp>
          <p:nvSpPr>
            <p:cNvPr id="16" name="椭圆 15"/>
            <p:cNvSpPr/>
            <p:nvPr/>
          </p:nvSpPr>
          <p:spPr>
            <a:xfrm>
              <a:off x="6335783" y="3698570"/>
              <a:ext cx="339738" cy="33973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businessman_57134"/>
            <p:cNvSpPr>
              <a:spLocks noChangeAspect="1"/>
            </p:cNvSpPr>
            <p:nvPr/>
          </p:nvSpPr>
          <p:spPr bwMode="auto">
            <a:xfrm>
              <a:off x="6395636" y="3741388"/>
              <a:ext cx="220032" cy="240154"/>
            </a:xfrm>
            <a:custGeom>
              <a:avLst/>
              <a:gdLst>
                <a:gd name="connsiteX0" fmla="*/ 243589 w 557114"/>
                <a:gd name="connsiteY0" fmla="*/ 355438 h 608062"/>
                <a:gd name="connsiteX1" fmla="*/ 277656 w 557114"/>
                <a:gd name="connsiteY1" fmla="*/ 355438 h 608062"/>
                <a:gd name="connsiteX2" fmla="*/ 277940 w 557114"/>
                <a:gd name="connsiteY2" fmla="*/ 355438 h 608062"/>
                <a:gd name="connsiteX3" fmla="*/ 278604 w 557114"/>
                <a:gd name="connsiteY3" fmla="*/ 355438 h 608062"/>
                <a:gd name="connsiteX4" fmla="*/ 279174 w 557114"/>
                <a:gd name="connsiteY4" fmla="*/ 355438 h 608062"/>
                <a:gd name="connsiteX5" fmla="*/ 279458 w 557114"/>
                <a:gd name="connsiteY5" fmla="*/ 355438 h 608062"/>
                <a:gd name="connsiteX6" fmla="*/ 279553 w 557114"/>
                <a:gd name="connsiteY6" fmla="*/ 355438 h 608062"/>
                <a:gd name="connsiteX7" fmla="*/ 313620 w 557114"/>
                <a:gd name="connsiteY7" fmla="*/ 355438 h 608062"/>
                <a:gd name="connsiteX8" fmla="*/ 324438 w 557114"/>
                <a:gd name="connsiteY8" fmla="*/ 375432 h 608062"/>
                <a:gd name="connsiteX9" fmla="*/ 298152 w 557114"/>
                <a:gd name="connsiteY9" fmla="*/ 430202 h 608062"/>
                <a:gd name="connsiteX10" fmla="*/ 301948 w 557114"/>
                <a:gd name="connsiteY10" fmla="*/ 510272 h 608062"/>
                <a:gd name="connsiteX11" fmla="*/ 356891 w 557114"/>
                <a:gd name="connsiteY11" fmla="*/ 389172 h 608062"/>
                <a:gd name="connsiteX12" fmla="*/ 356986 w 557114"/>
                <a:gd name="connsiteY12" fmla="*/ 389172 h 608062"/>
                <a:gd name="connsiteX13" fmla="*/ 376628 w 557114"/>
                <a:gd name="connsiteY13" fmla="*/ 375337 h 608062"/>
                <a:gd name="connsiteX14" fmla="*/ 383556 w 557114"/>
                <a:gd name="connsiteY14" fmla="*/ 376474 h 608062"/>
                <a:gd name="connsiteX15" fmla="*/ 383745 w 557114"/>
                <a:gd name="connsiteY15" fmla="*/ 376569 h 608062"/>
                <a:gd name="connsiteX16" fmla="*/ 518588 w 557114"/>
                <a:gd name="connsiteY16" fmla="*/ 438920 h 608062"/>
                <a:gd name="connsiteX17" fmla="*/ 557114 w 557114"/>
                <a:gd name="connsiteY17" fmla="*/ 482224 h 608062"/>
                <a:gd name="connsiteX18" fmla="*/ 557114 w 557114"/>
                <a:gd name="connsiteY18" fmla="*/ 608062 h 608062"/>
                <a:gd name="connsiteX19" fmla="*/ 279743 w 557114"/>
                <a:gd name="connsiteY19" fmla="*/ 608062 h 608062"/>
                <a:gd name="connsiteX20" fmla="*/ 279458 w 557114"/>
                <a:gd name="connsiteY20" fmla="*/ 608062 h 608062"/>
                <a:gd name="connsiteX21" fmla="*/ 279364 w 557114"/>
                <a:gd name="connsiteY21" fmla="*/ 608062 h 608062"/>
                <a:gd name="connsiteX22" fmla="*/ 279174 w 557114"/>
                <a:gd name="connsiteY22" fmla="*/ 608062 h 608062"/>
                <a:gd name="connsiteX23" fmla="*/ 278984 w 557114"/>
                <a:gd name="connsiteY23" fmla="*/ 608062 h 608062"/>
                <a:gd name="connsiteX24" fmla="*/ 278604 w 557114"/>
                <a:gd name="connsiteY24" fmla="*/ 608062 h 608062"/>
                <a:gd name="connsiteX25" fmla="*/ 278130 w 557114"/>
                <a:gd name="connsiteY25" fmla="*/ 608062 h 608062"/>
                <a:gd name="connsiteX26" fmla="*/ 277940 w 557114"/>
                <a:gd name="connsiteY26" fmla="*/ 608062 h 608062"/>
                <a:gd name="connsiteX27" fmla="*/ 277845 w 557114"/>
                <a:gd name="connsiteY27" fmla="*/ 608062 h 608062"/>
                <a:gd name="connsiteX28" fmla="*/ 277750 w 557114"/>
                <a:gd name="connsiteY28" fmla="*/ 608062 h 608062"/>
                <a:gd name="connsiteX29" fmla="*/ 277656 w 557114"/>
                <a:gd name="connsiteY29" fmla="*/ 608062 h 608062"/>
                <a:gd name="connsiteX30" fmla="*/ 277371 w 557114"/>
                <a:gd name="connsiteY30" fmla="*/ 608062 h 608062"/>
                <a:gd name="connsiteX31" fmla="*/ 0 w 557114"/>
                <a:gd name="connsiteY31" fmla="*/ 608062 h 608062"/>
                <a:gd name="connsiteX32" fmla="*/ 0 w 557114"/>
                <a:gd name="connsiteY32" fmla="*/ 482224 h 608062"/>
                <a:gd name="connsiteX33" fmla="*/ 38621 w 557114"/>
                <a:gd name="connsiteY33" fmla="*/ 438920 h 608062"/>
                <a:gd name="connsiteX34" fmla="*/ 173464 w 557114"/>
                <a:gd name="connsiteY34" fmla="*/ 376569 h 608062"/>
                <a:gd name="connsiteX35" fmla="*/ 173558 w 557114"/>
                <a:gd name="connsiteY35" fmla="*/ 376474 h 608062"/>
                <a:gd name="connsiteX36" fmla="*/ 180486 w 557114"/>
                <a:gd name="connsiteY36" fmla="*/ 375337 h 608062"/>
                <a:gd name="connsiteX37" fmla="*/ 200223 w 557114"/>
                <a:gd name="connsiteY37" fmla="*/ 389172 h 608062"/>
                <a:gd name="connsiteX38" fmla="*/ 255166 w 557114"/>
                <a:gd name="connsiteY38" fmla="*/ 510272 h 608062"/>
                <a:gd name="connsiteX39" fmla="*/ 258962 w 557114"/>
                <a:gd name="connsiteY39" fmla="*/ 430202 h 608062"/>
                <a:gd name="connsiteX40" fmla="*/ 232676 w 557114"/>
                <a:gd name="connsiteY40" fmla="*/ 375432 h 608062"/>
                <a:gd name="connsiteX41" fmla="*/ 243589 w 557114"/>
                <a:gd name="connsiteY41" fmla="*/ 355438 h 608062"/>
                <a:gd name="connsiteX42" fmla="*/ 276250 w 557114"/>
                <a:gd name="connsiteY42" fmla="*/ 0 h 608062"/>
                <a:gd name="connsiteX43" fmla="*/ 277674 w 557114"/>
                <a:gd name="connsiteY43" fmla="*/ 0 h 608062"/>
                <a:gd name="connsiteX44" fmla="*/ 277863 w 557114"/>
                <a:gd name="connsiteY44" fmla="*/ 0 h 608062"/>
                <a:gd name="connsiteX45" fmla="*/ 277958 w 557114"/>
                <a:gd name="connsiteY45" fmla="*/ 0 h 608062"/>
                <a:gd name="connsiteX46" fmla="*/ 279382 w 557114"/>
                <a:gd name="connsiteY46" fmla="*/ 0 h 608062"/>
                <a:gd name="connsiteX47" fmla="*/ 402570 w 557114"/>
                <a:gd name="connsiteY47" fmla="*/ 104895 h 608062"/>
                <a:gd name="connsiteX48" fmla="*/ 394693 w 557114"/>
                <a:gd name="connsiteY48" fmla="*/ 159001 h 608062"/>
                <a:gd name="connsiteX49" fmla="*/ 405892 w 557114"/>
                <a:gd name="connsiteY49" fmla="*/ 184774 h 608062"/>
                <a:gd name="connsiteX50" fmla="*/ 377040 w 557114"/>
                <a:gd name="connsiteY50" fmla="*/ 236890 h 608062"/>
                <a:gd name="connsiteX51" fmla="*/ 315731 w 557114"/>
                <a:gd name="connsiteY51" fmla="*/ 311274 h 608062"/>
                <a:gd name="connsiteX52" fmla="*/ 277958 w 557114"/>
                <a:gd name="connsiteY52" fmla="*/ 319707 h 608062"/>
                <a:gd name="connsiteX53" fmla="*/ 277958 w 557114"/>
                <a:gd name="connsiteY53" fmla="*/ 319802 h 608062"/>
                <a:gd name="connsiteX54" fmla="*/ 277863 w 557114"/>
                <a:gd name="connsiteY54" fmla="*/ 319802 h 608062"/>
                <a:gd name="connsiteX55" fmla="*/ 277674 w 557114"/>
                <a:gd name="connsiteY55" fmla="*/ 319802 h 608062"/>
                <a:gd name="connsiteX56" fmla="*/ 277674 w 557114"/>
                <a:gd name="connsiteY56" fmla="*/ 319707 h 608062"/>
                <a:gd name="connsiteX57" fmla="*/ 239901 w 557114"/>
                <a:gd name="connsiteY57" fmla="*/ 311274 h 608062"/>
                <a:gd name="connsiteX58" fmla="*/ 178592 w 557114"/>
                <a:gd name="connsiteY58" fmla="*/ 236890 h 608062"/>
                <a:gd name="connsiteX59" fmla="*/ 149740 w 557114"/>
                <a:gd name="connsiteY59" fmla="*/ 184774 h 608062"/>
                <a:gd name="connsiteX60" fmla="*/ 161034 w 557114"/>
                <a:gd name="connsiteY60" fmla="*/ 159001 h 608062"/>
                <a:gd name="connsiteX61" fmla="*/ 153062 w 557114"/>
                <a:gd name="connsiteY61" fmla="*/ 104895 h 608062"/>
                <a:gd name="connsiteX62" fmla="*/ 276250 w 557114"/>
                <a:gd name="connsiteY62" fmla="*/ 0 h 608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57114" h="608062">
                  <a:moveTo>
                    <a:pt x="243589" y="355438"/>
                  </a:moveTo>
                  <a:lnTo>
                    <a:pt x="277656" y="355438"/>
                  </a:lnTo>
                  <a:lnTo>
                    <a:pt x="277940" y="355438"/>
                  </a:lnTo>
                  <a:lnTo>
                    <a:pt x="278604" y="355438"/>
                  </a:lnTo>
                  <a:lnTo>
                    <a:pt x="279174" y="355438"/>
                  </a:lnTo>
                  <a:lnTo>
                    <a:pt x="279458" y="355438"/>
                  </a:lnTo>
                  <a:lnTo>
                    <a:pt x="279553" y="355438"/>
                  </a:lnTo>
                  <a:lnTo>
                    <a:pt x="313620" y="355438"/>
                  </a:lnTo>
                  <a:cubicBezTo>
                    <a:pt x="325007" y="355438"/>
                    <a:pt x="330511" y="364630"/>
                    <a:pt x="324438" y="375432"/>
                  </a:cubicBezTo>
                  <a:cubicBezTo>
                    <a:pt x="321781" y="379980"/>
                    <a:pt x="298152" y="430202"/>
                    <a:pt x="298152" y="430202"/>
                  </a:cubicBezTo>
                  <a:lnTo>
                    <a:pt x="301948" y="510272"/>
                  </a:lnTo>
                  <a:cubicBezTo>
                    <a:pt x="317700" y="481655"/>
                    <a:pt x="343131" y="422432"/>
                    <a:pt x="356891" y="389172"/>
                  </a:cubicBezTo>
                  <a:cubicBezTo>
                    <a:pt x="356891" y="389172"/>
                    <a:pt x="356891" y="389172"/>
                    <a:pt x="356986" y="389172"/>
                  </a:cubicBezTo>
                  <a:cubicBezTo>
                    <a:pt x="359832" y="381117"/>
                    <a:pt x="367519" y="375337"/>
                    <a:pt x="376628" y="375337"/>
                  </a:cubicBezTo>
                  <a:cubicBezTo>
                    <a:pt x="379096" y="375337"/>
                    <a:pt x="381373" y="375716"/>
                    <a:pt x="383556" y="376474"/>
                  </a:cubicBezTo>
                  <a:cubicBezTo>
                    <a:pt x="383650" y="376474"/>
                    <a:pt x="383650" y="376474"/>
                    <a:pt x="383745" y="376569"/>
                  </a:cubicBezTo>
                  <a:cubicBezTo>
                    <a:pt x="387446" y="377706"/>
                    <a:pt x="464973" y="411724"/>
                    <a:pt x="518588" y="438920"/>
                  </a:cubicBezTo>
                  <a:cubicBezTo>
                    <a:pt x="542595" y="451049"/>
                    <a:pt x="557114" y="466305"/>
                    <a:pt x="557114" y="482224"/>
                  </a:cubicBezTo>
                  <a:lnTo>
                    <a:pt x="557114" y="608062"/>
                  </a:lnTo>
                  <a:lnTo>
                    <a:pt x="279743" y="608062"/>
                  </a:lnTo>
                  <a:lnTo>
                    <a:pt x="279458" y="608062"/>
                  </a:lnTo>
                  <a:lnTo>
                    <a:pt x="279364" y="608062"/>
                  </a:lnTo>
                  <a:lnTo>
                    <a:pt x="279174" y="608062"/>
                  </a:lnTo>
                  <a:lnTo>
                    <a:pt x="278984" y="608062"/>
                  </a:lnTo>
                  <a:lnTo>
                    <a:pt x="278604" y="608062"/>
                  </a:lnTo>
                  <a:lnTo>
                    <a:pt x="278130" y="608062"/>
                  </a:lnTo>
                  <a:lnTo>
                    <a:pt x="277940" y="608062"/>
                  </a:lnTo>
                  <a:lnTo>
                    <a:pt x="277845" y="608062"/>
                  </a:lnTo>
                  <a:lnTo>
                    <a:pt x="277750" y="608062"/>
                  </a:lnTo>
                  <a:lnTo>
                    <a:pt x="277656" y="608062"/>
                  </a:lnTo>
                  <a:lnTo>
                    <a:pt x="277371" y="608062"/>
                  </a:lnTo>
                  <a:lnTo>
                    <a:pt x="0" y="608062"/>
                  </a:lnTo>
                  <a:lnTo>
                    <a:pt x="0" y="482224"/>
                  </a:lnTo>
                  <a:cubicBezTo>
                    <a:pt x="0" y="466305"/>
                    <a:pt x="14519" y="451049"/>
                    <a:pt x="38621" y="438920"/>
                  </a:cubicBezTo>
                  <a:cubicBezTo>
                    <a:pt x="92141" y="411724"/>
                    <a:pt x="169668" y="377706"/>
                    <a:pt x="173464" y="376569"/>
                  </a:cubicBezTo>
                  <a:cubicBezTo>
                    <a:pt x="173464" y="376474"/>
                    <a:pt x="173464" y="376474"/>
                    <a:pt x="173558" y="376474"/>
                  </a:cubicBezTo>
                  <a:cubicBezTo>
                    <a:pt x="175741" y="375716"/>
                    <a:pt x="178018" y="375337"/>
                    <a:pt x="180486" y="375337"/>
                  </a:cubicBezTo>
                  <a:cubicBezTo>
                    <a:pt x="189595" y="375337"/>
                    <a:pt x="197282" y="381117"/>
                    <a:pt x="200223" y="389172"/>
                  </a:cubicBezTo>
                  <a:cubicBezTo>
                    <a:pt x="214078" y="422432"/>
                    <a:pt x="239414" y="481655"/>
                    <a:pt x="255166" y="510272"/>
                  </a:cubicBezTo>
                  <a:lnTo>
                    <a:pt x="258962" y="430202"/>
                  </a:lnTo>
                  <a:cubicBezTo>
                    <a:pt x="258962" y="430202"/>
                    <a:pt x="235333" y="379980"/>
                    <a:pt x="232676" y="375432"/>
                  </a:cubicBezTo>
                  <a:cubicBezTo>
                    <a:pt x="226603" y="364630"/>
                    <a:pt x="232107" y="355438"/>
                    <a:pt x="243589" y="355438"/>
                  </a:cubicBezTo>
                  <a:close/>
                  <a:moveTo>
                    <a:pt x="276250" y="0"/>
                  </a:moveTo>
                  <a:cubicBezTo>
                    <a:pt x="276725" y="0"/>
                    <a:pt x="277199" y="0"/>
                    <a:pt x="277674" y="0"/>
                  </a:cubicBezTo>
                  <a:cubicBezTo>
                    <a:pt x="277769" y="0"/>
                    <a:pt x="277769" y="0"/>
                    <a:pt x="277863" y="0"/>
                  </a:cubicBezTo>
                  <a:cubicBezTo>
                    <a:pt x="277863" y="0"/>
                    <a:pt x="277863" y="0"/>
                    <a:pt x="277958" y="0"/>
                  </a:cubicBezTo>
                  <a:cubicBezTo>
                    <a:pt x="278433" y="0"/>
                    <a:pt x="278907" y="0"/>
                    <a:pt x="279382" y="0"/>
                  </a:cubicBezTo>
                  <a:cubicBezTo>
                    <a:pt x="385487" y="0"/>
                    <a:pt x="405417" y="75615"/>
                    <a:pt x="402570" y="104895"/>
                  </a:cubicBezTo>
                  <a:cubicBezTo>
                    <a:pt x="400387" y="128395"/>
                    <a:pt x="394693" y="159001"/>
                    <a:pt x="394693" y="159001"/>
                  </a:cubicBezTo>
                  <a:cubicBezTo>
                    <a:pt x="394693" y="159001"/>
                    <a:pt x="405892" y="164118"/>
                    <a:pt x="405892" y="184774"/>
                  </a:cubicBezTo>
                  <a:cubicBezTo>
                    <a:pt x="402001" y="236511"/>
                    <a:pt x="381311" y="214149"/>
                    <a:pt x="377040" y="236890"/>
                  </a:cubicBezTo>
                  <a:cubicBezTo>
                    <a:pt x="370017" y="274603"/>
                    <a:pt x="336610" y="301893"/>
                    <a:pt x="315731" y="311274"/>
                  </a:cubicBezTo>
                  <a:cubicBezTo>
                    <a:pt x="303583" y="316770"/>
                    <a:pt x="291055" y="319518"/>
                    <a:pt x="277958" y="319707"/>
                  </a:cubicBezTo>
                  <a:lnTo>
                    <a:pt x="277958" y="319802"/>
                  </a:lnTo>
                  <a:cubicBezTo>
                    <a:pt x="277863" y="319802"/>
                    <a:pt x="277863" y="319802"/>
                    <a:pt x="277863" y="319802"/>
                  </a:cubicBezTo>
                  <a:cubicBezTo>
                    <a:pt x="277769" y="319802"/>
                    <a:pt x="277769" y="319802"/>
                    <a:pt x="277674" y="319802"/>
                  </a:cubicBezTo>
                  <a:lnTo>
                    <a:pt x="277674" y="319707"/>
                  </a:lnTo>
                  <a:cubicBezTo>
                    <a:pt x="264577" y="319518"/>
                    <a:pt x="252049" y="316770"/>
                    <a:pt x="239901" y="311274"/>
                  </a:cubicBezTo>
                  <a:cubicBezTo>
                    <a:pt x="219022" y="301893"/>
                    <a:pt x="185615" y="274603"/>
                    <a:pt x="178592" y="236890"/>
                  </a:cubicBezTo>
                  <a:cubicBezTo>
                    <a:pt x="174321" y="214149"/>
                    <a:pt x="153631" y="236511"/>
                    <a:pt x="149740" y="184774"/>
                  </a:cubicBezTo>
                  <a:cubicBezTo>
                    <a:pt x="149740" y="164118"/>
                    <a:pt x="161034" y="159001"/>
                    <a:pt x="161034" y="159001"/>
                  </a:cubicBezTo>
                  <a:cubicBezTo>
                    <a:pt x="161034" y="159001"/>
                    <a:pt x="155245" y="128395"/>
                    <a:pt x="153062" y="104895"/>
                  </a:cubicBezTo>
                  <a:cubicBezTo>
                    <a:pt x="150215" y="75615"/>
                    <a:pt x="170145" y="0"/>
                    <a:pt x="2762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8" name="组合 17"/>
          <p:cNvGrpSpPr/>
          <p:nvPr/>
        </p:nvGrpSpPr>
        <p:grpSpPr>
          <a:xfrm>
            <a:off x="6260845" y="4146202"/>
            <a:ext cx="339738" cy="339738"/>
            <a:chOff x="4354694" y="3701262"/>
            <a:chExt cx="339738" cy="339738"/>
          </a:xfrm>
        </p:grpSpPr>
        <p:sp>
          <p:nvSpPr>
            <p:cNvPr id="19" name="椭圆 18"/>
            <p:cNvSpPr/>
            <p:nvPr/>
          </p:nvSpPr>
          <p:spPr>
            <a:xfrm>
              <a:off x="4354694" y="3701262"/>
              <a:ext cx="339738" cy="33973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student-with-graduation-cap_57073"/>
            <p:cNvSpPr>
              <a:spLocks noChangeAspect="1"/>
            </p:cNvSpPr>
            <p:nvPr/>
          </p:nvSpPr>
          <p:spPr bwMode="auto">
            <a:xfrm>
              <a:off x="4424477" y="3738438"/>
              <a:ext cx="201712" cy="240155"/>
            </a:xfrm>
            <a:custGeom>
              <a:avLst/>
              <a:gdLst>
                <a:gd name="connsiteX0" fmla="*/ 172784 w 510964"/>
                <a:gd name="connsiteY0" fmla="*/ 386345 h 608344"/>
                <a:gd name="connsiteX1" fmla="*/ 182733 w 510964"/>
                <a:gd name="connsiteY1" fmla="*/ 392738 h 608344"/>
                <a:gd name="connsiteX2" fmla="*/ 255039 w 510964"/>
                <a:gd name="connsiteY2" fmla="*/ 508213 h 608344"/>
                <a:gd name="connsiteX3" fmla="*/ 255531 w 510964"/>
                <a:gd name="connsiteY3" fmla="*/ 508115 h 608344"/>
                <a:gd name="connsiteX4" fmla="*/ 255925 w 510964"/>
                <a:gd name="connsiteY4" fmla="*/ 508213 h 608344"/>
                <a:gd name="connsiteX5" fmla="*/ 328231 w 510964"/>
                <a:gd name="connsiteY5" fmla="*/ 392738 h 608344"/>
                <a:gd name="connsiteX6" fmla="*/ 338278 w 510964"/>
                <a:gd name="connsiteY6" fmla="*/ 386345 h 608344"/>
                <a:gd name="connsiteX7" fmla="*/ 343795 w 510964"/>
                <a:gd name="connsiteY7" fmla="*/ 387820 h 608344"/>
                <a:gd name="connsiteX8" fmla="*/ 408023 w 510964"/>
                <a:gd name="connsiteY8" fmla="*/ 420771 h 608344"/>
                <a:gd name="connsiteX9" fmla="*/ 510964 w 510964"/>
                <a:gd name="connsiteY9" fmla="*/ 490213 h 608344"/>
                <a:gd name="connsiteX10" fmla="*/ 510964 w 510964"/>
                <a:gd name="connsiteY10" fmla="*/ 491984 h 608344"/>
                <a:gd name="connsiteX11" fmla="*/ 510964 w 510964"/>
                <a:gd name="connsiteY11" fmla="*/ 606672 h 608344"/>
                <a:gd name="connsiteX12" fmla="*/ 510964 w 510964"/>
                <a:gd name="connsiteY12" fmla="*/ 608344 h 608344"/>
                <a:gd name="connsiteX13" fmla="*/ 255925 w 510964"/>
                <a:gd name="connsiteY13" fmla="*/ 608344 h 608344"/>
                <a:gd name="connsiteX14" fmla="*/ 255531 w 510964"/>
                <a:gd name="connsiteY14" fmla="*/ 608344 h 608344"/>
                <a:gd name="connsiteX15" fmla="*/ 255039 w 510964"/>
                <a:gd name="connsiteY15" fmla="*/ 608344 h 608344"/>
                <a:gd name="connsiteX16" fmla="*/ 0 w 510964"/>
                <a:gd name="connsiteY16" fmla="*/ 608344 h 608344"/>
                <a:gd name="connsiteX17" fmla="*/ 0 w 510964"/>
                <a:gd name="connsiteY17" fmla="*/ 606672 h 608344"/>
                <a:gd name="connsiteX18" fmla="*/ 0 w 510964"/>
                <a:gd name="connsiteY18" fmla="*/ 491984 h 608344"/>
                <a:gd name="connsiteX19" fmla="*/ 0 w 510964"/>
                <a:gd name="connsiteY19" fmla="*/ 490213 h 608344"/>
                <a:gd name="connsiteX20" fmla="*/ 102941 w 510964"/>
                <a:gd name="connsiteY20" fmla="*/ 420771 h 608344"/>
                <a:gd name="connsiteX21" fmla="*/ 167169 w 510964"/>
                <a:gd name="connsiteY21" fmla="*/ 387820 h 608344"/>
                <a:gd name="connsiteX22" fmla="*/ 172784 w 510964"/>
                <a:gd name="connsiteY22" fmla="*/ 386345 h 608344"/>
                <a:gd name="connsiteX23" fmla="*/ 255517 w 510964"/>
                <a:gd name="connsiteY23" fmla="*/ 0 h 608344"/>
                <a:gd name="connsiteX24" fmla="*/ 267931 w 510964"/>
                <a:gd name="connsiteY24" fmla="*/ 3639 h 608344"/>
                <a:gd name="connsiteX25" fmla="*/ 438857 w 510964"/>
                <a:gd name="connsiteY25" fmla="*/ 87048 h 608344"/>
                <a:gd name="connsiteX26" fmla="*/ 446935 w 510964"/>
                <a:gd name="connsiteY26" fmla="*/ 96786 h 608344"/>
                <a:gd name="connsiteX27" fmla="*/ 441024 w 510964"/>
                <a:gd name="connsiteY27" fmla="*/ 105245 h 608344"/>
                <a:gd name="connsiteX28" fmla="*/ 430483 w 510964"/>
                <a:gd name="connsiteY28" fmla="*/ 110655 h 608344"/>
                <a:gd name="connsiteX29" fmla="*/ 430483 w 510964"/>
                <a:gd name="connsiteY29" fmla="*/ 165736 h 608344"/>
                <a:gd name="connsiteX30" fmla="*/ 436985 w 510964"/>
                <a:gd name="connsiteY30" fmla="*/ 176851 h 608344"/>
                <a:gd name="connsiteX31" fmla="*/ 431665 w 510964"/>
                <a:gd name="connsiteY31" fmla="*/ 186982 h 608344"/>
                <a:gd name="connsiteX32" fmla="*/ 439054 w 510964"/>
                <a:gd name="connsiteY32" fmla="*/ 227506 h 608344"/>
                <a:gd name="connsiteX33" fmla="*/ 408809 w 510964"/>
                <a:gd name="connsiteY33" fmla="*/ 227506 h 608344"/>
                <a:gd name="connsiteX34" fmla="*/ 416198 w 510964"/>
                <a:gd name="connsiteY34" fmla="*/ 186982 h 608344"/>
                <a:gd name="connsiteX35" fmla="*/ 410878 w 510964"/>
                <a:gd name="connsiteY35" fmla="*/ 176851 h 608344"/>
                <a:gd name="connsiteX36" fmla="*/ 417479 w 510964"/>
                <a:gd name="connsiteY36" fmla="*/ 165736 h 608344"/>
                <a:gd name="connsiteX37" fmla="*/ 417479 w 510964"/>
                <a:gd name="connsiteY37" fmla="*/ 116950 h 608344"/>
                <a:gd name="connsiteX38" fmla="*/ 376397 w 510964"/>
                <a:gd name="connsiteY38" fmla="*/ 136818 h 608344"/>
                <a:gd name="connsiteX39" fmla="*/ 375905 w 510964"/>
                <a:gd name="connsiteY39" fmla="*/ 157277 h 608344"/>
                <a:gd name="connsiteX40" fmla="*/ 369107 w 510964"/>
                <a:gd name="connsiteY40" fmla="*/ 201834 h 608344"/>
                <a:gd name="connsiteX41" fmla="*/ 379845 w 510964"/>
                <a:gd name="connsiteY41" fmla="*/ 226719 h 608344"/>
                <a:gd name="connsiteX42" fmla="*/ 379747 w 510964"/>
                <a:gd name="connsiteY42" fmla="*/ 227014 h 608344"/>
                <a:gd name="connsiteX43" fmla="*/ 379845 w 510964"/>
                <a:gd name="connsiteY43" fmla="*/ 228490 h 608344"/>
                <a:gd name="connsiteX44" fmla="*/ 351768 w 510964"/>
                <a:gd name="connsiteY44" fmla="*/ 279342 h 608344"/>
                <a:gd name="connsiteX45" fmla="*/ 291969 w 510964"/>
                <a:gd name="connsiteY45" fmla="*/ 351833 h 608344"/>
                <a:gd name="connsiteX46" fmla="*/ 255517 w 510964"/>
                <a:gd name="connsiteY46" fmla="*/ 360095 h 608344"/>
                <a:gd name="connsiteX47" fmla="*/ 219066 w 510964"/>
                <a:gd name="connsiteY47" fmla="*/ 351833 h 608344"/>
                <a:gd name="connsiteX48" fmla="*/ 159267 w 510964"/>
                <a:gd name="connsiteY48" fmla="*/ 279342 h 608344"/>
                <a:gd name="connsiteX49" fmla="*/ 131190 w 510964"/>
                <a:gd name="connsiteY49" fmla="*/ 228490 h 608344"/>
                <a:gd name="connsiteX50" fmla="*/ 131190 w 510964"/>
                <a:gd name="connsiteY50" fmla="*/ 227014 h 608344"/>
                <a:gd name="connsiteX51" fmla="*/ 131190 w 510964"/>
                <a:gd name="connsiteY51" fmla="*/ 226719 h 608344"/>
                <a:gd name="connsiteX52" fmla="*/ 141830 w 510964"/>
                <a:gd name="connsiteY52" fmla="*/ 201834 h 608344"/>
                <a:gd name="connsiteX53" fmla="*/ 135032 w 510964"/>
                <a:gd name="connsiteY53" fmla="*/ 157277 h 608344"/>
                <a:gd name="connsiteX54" fmla="*/ 134539 w 510964"/>
                <a:gd name="connsiteY54" fmla="*/ 136818 h 608344"/>
                <a:gd name="connsiteX55" fmla="*/ 70011 w 510964"/>
                <a:gd name="connsiteY55" fmla="*/ 105245 h 608344"/>
                <a:gd name="connsiteX56" fmla="*/ 64002 w 510964"/>
                <a:gd name="connsiteY56" fmla="*/ 96786 h 608344"/>
                <a:gd name="connsiteX57" fmla="*/ 72080 w 510964"/>
                <a:gd name="connsiteY57" fmla="*/ 87048 h 608344"/>
                <a:gd name="connsiteX58" fmla="*/ 243006 w 510964"/>
                <a:gd name="connsiteY58" fmla="*/ 3639 h 608344"/>
                <a:gd name="connsiteX59" fmla="*/ 255517 w 510964"/>
                <a:gd name="connsiteY59" fmla="*/ 0 h 60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10964" h="608344">
                  <a:moveTo>
                    <a:pt x="172784" y="386345"/>
                  </a:moveTo>
                  <a:cubicBezTo>
                    <a:pt x="177217" y="386345"/>
                    <a:pt x="180960" y="389001"/>
                    <a:pt x="182733" y="392738"/>
                  </a:cubicBezTo>
                  <a:cubicBezTo>
                    <a:pt x="200169" y="421853"/>
                    <a:pt x="232480" y="506640"/>
                    <a:pt x="255039" y="508213"/>
                  </a:cubicBezTo>
                  <a:cubicBezTo>
                    <a:pt x="255236" y="508213"/>
                    <a:pt x="255334" y="508115"/>
                    <a:pt x="255531" y="508115"/>
                  </a:cubicBezTo>
                  <a:cubicBezTo>
                    <a:pt x="255630" y="508115"/>
                    <a:pt x="255827" y="508213"/>
                    <a:pt x="255925" y="508213"/>
                  </a:cubicBezTo>
                  <a:cubicBezTo>
                    <a:pt x="278484" y="506640"/>
                    <a:pt x="310795" y="421853"/>
                    <a:pt x="328231" y="392738"/>
                  </a:cubicBezTo>
                  <a:cubicBezTo>
                    <a:pt x="330004" y="389001"/>
                    <a:pt x="333846" y="386345"/>
                    <a:pt x="338278" y="386345"/>
                  </a:cubicBezTo>
                  <a:cubicBezTo>
                    <a:pt x="340249" y="386345"/>
                    <a:pt x="342120" y="386935"/>
                    <a:pt x="343795" y="387820"/>
                  </a:cubicBezTo>
                  <a:cubicBezTo>
                    <a:pt x="350099" y="391263"/>
                    <a:pt x="386942" y="413197"/>
                    <a:pt x="408023" y="420771"/>
                  </a:cubicBezTo>
                  <a:cubicBezTo>
                    <a:pt x="479047" y="446345"/>
                    <a:pt x="510964" y="472410"/>
                    <a:pt x="510964" y="490213"/>
                  </a:cubicBezTo>
                  <a:lnTo>
                    <a:pt x="510964" y="491984"/>
                  </a:lnTo>
                  <a:lnTo>
                    <a:pt x="510964" y="606672"/>
                  </a:lnTo>
                  <a:lnTo>
                    <a:pt x="510964" y="608344"/>
                  </a:lnTo>
                  <a:lnTo>
                    <a:pt x="255925" y="608344"/>
                  </a:lnTo>
                  <a:lnTo>
                    <a:pt x="255531" y="608344"/>
                  </a:lnTo>
                  <a:lnTo>
                    <a:pt x="255039" y="608344"/>
                  </a:lnTo>
                  <a:lnTo>
                    <a:pt x="0" y="608344"/>
                  </a:lnTo>
                  <a:lnTo>
                    <a:pt x="0" y="606672"/>
                  </a:lnTo>
                  <a:lnTo>
                    <a:pt x="0" y="491984"/>
                  </a:lnTo>
                  <a:lnTo>
                    <a:pt x="0" y="490213"/>
                  </a:lnTo>
                  <a:cubicBezTo>
                    <a:pt x="0" y="472410"/>
                    <a:pt x="31917" y="446345"/>
                    <a:pt x="102941" y="420771"/>
                  </a:cubicBezTo>
                  <a:cubicBezTo>
                    <a:pt x="124121" y="413197"/>
                    <a:pt x="160865" y="391263"/>
                    <a:pt x="167169" y="387820"/>
                  </a:cubicBezTo>
                  <a:cubicBezTo>
                    <a:pt x="168844" y="386935"/>
                    <a:pt x="170715" y="386345"/>
                    <a:pt x="172784" y="386345"/>
                  </a:cubicBezTo>
                  <a:close/>
                  <a:moveTo>
                    <a:pt x="255517" y="0"/>
                  </a:moveTo>
                  <a:cubicBezTo>
                    <a:pt x="258966" y="295"/>
                    <a:pt x="263005" y="1279"/>
                    <a:pt x="267931" y="3639"/>
                  </a:cubicBezTo>
                  <a:cubicBezTo>
                    <a:pt x="279260" y="9049"/>
                    <a:pt x="393933" y="65016"/>
                    <a:pt x="438857" y="87048"/>
                  </a:cubicBezTo>
                  <a:cubicBezTo>
                    <a:pt x="445162" y="90098"/>
                    <a:pt x="447526" y="93540"/>
                    <a:pt x="446935" y="96786"/>
                  </a:cubicBezTo>
                  <a:cubicBezTo>
                    <a:pt x="447427" y="99933"/>
                    <a:pt x="445162" y="102884"/>
                    <a:pt x="441024" y="105245"/>
                  </a:cubicBezTo>
                  <a:cubicBezTo>
                    <a:pt x="439448" y="106130"/>
                    <a:pt x="435605" y="108097"/>
                    <a:pt x="430483" y="110655"/>
                  </a:cubicBezTo>
                  <a:lnTo>
                    <a:pt x="430483" y="165736"/>
                  </a:lnTo>
                  <a:cubicBezTo>
                    <a:pt x="434325" y="167998"/>
                    <a:pt x="436985" y="172031"/>
                    <a:pt x="436985" y="176851"/>
                  </a:cubicBezTo>
                  <a:cubicBezTo>
                    <a:pt x="436985" y="181080"/>
                    <a:pt x="434817" y="184621"/>
                    <a:pt x="431665" y="186982"/>
                  </a:cubicBezTo>
                  <a:cubicBezTo>
                    <a:pt x="431665" y="186982"/>
                    <a:pt x="437576" y="220129"/>
                    <a:pt x="439054" y="227506"/>
                  </a:cubicBezTo>
                  <a:cubicBezTo>
                    <a:pt x="440630" y="234883"/>
                    <a:pt x="407036" y="236654"/>
                    <a:pt x="408809" y="227506"/>
                  </a:cubicBezTo>
                  <a:cubicBezTo>
                    <a:pt x="410582" y="218260"/>
                    <a:pt x="416198" y="186982"/>
                    <a:pt x="416198" y="186982"/>
                  </a:cubicBezTo>
                  <a:cubicBezTo>
                    <a:pt x="413045" y="184621"/>
                    <a:pt x="410878" y="181080"/>
                    <a:pt x="410878" y="176851"/>
                  </a:cubicBezTo>
                  <a:cubicBezTo>
                    <a:pt x="410878" y="172031"/>
                    <a:pt x="413636" y="167998"/>
                    <a:pt x="417479" y="165736"/>
                  </a:cubicBezTo>
                  <a:lnTo>
                    <a:pt x="417479" y="116950"/>
                  </a:lnTo>
                  <a:cubicBezTo>
                    <a:pt x="403588" y="123737"/>
                    <a:pt x="386938" y="131802"/>
                    <a:pt x="376397" y="136818"/>
                  </a:cubicBezTo>
                  <a:cubicBezTo>
                    <a:pt x="376299" y="144294"/>
                    <a:pt x="376200" y="157080"/>
                    <a:pt x="375905" y="157277"/>
                  </a:cubicBezTo>
                  <a:cubicBezTo>
                    <a:pt x="373836" y="175670"/>
                    <a:pt x="370191" y="196031"/>
                    <a:pt x="369107" y="201834"/>
                  </a:cubicBezTo>
                  <a:cubicBezTo>
                    <a:pt x="370880" y="202719"/>
                    <a:pt x="379845" y="208621"/>
                    <a:pt x="379845" y="226719"/>
                  </a:cubicBezTo>
                  <a:cubicBezTo>
                    <a:pt x="379845" y="226818"/>
                    <a:pt x="379747" y="226916"/>
                    <a:pt x="379747" y="227014"/>
                  </a:cubicBezTo>
                  <a:cubicBezTo>
                    <a:pt x="379845" y="227506"/>
                    <a:pt x="379845" y="227998"/>
                    <a:pt x="379845" y="228490"/>
                  </a:cubicBezTo>
                  <a:cubicBezTo>
                    <a:pt x="376003" y="278948"/>
                    <a:pt x="355906" y="257211"/>
                    <a:pt x="351768" y="279342"/>
                  </a:cubicBezTo>
                  <a:cubicBezTo>
                    <a:pt x="344872" y="316030"/>
                    <a:pt x="312263" y="342587"/>
                    <a:pt x="291969" y="351833"/>
                  </a:cubicBezTo>
                  <a:cubicBezTo>
                    <a:pt x="280245" y="357144"/>
                    <a:pt x="268128" y="359800"/>
                    <a:pt x="255517" y="360095"/>
                  </a:cubicBezTo>
                  <a:cubicBezTo>
                    <a:pt x="242809" y="359800"/>
                    <a:pt x="230790" y="357144"/>
                    <a:pt x="219066" y="351833"/>
                  </a:cubicBezTo>
                  <a:cubicBezTo>
                    <a:pt x="198772" y="342587"/>
                    <a:pt x="166163" y="316030"/>
                    <a:pt x="159267" y="279342"/>
                  </a:cubicBezTo>
                  <a:cubicBezTo>
                    <a:pt x="155129" y="257211"/>
                    <a:pt x="135032" y="278948"/>
                    <a:pt x="131190" y="228490"/>
                  </a:cubicBezTo>
                  <a:cubicBezTo>
                    <a:pt x="131190" y="227998"/>
                    <a:pt x="131190" y="227506"/>
                    <a:pt x="131190" y="227014"/>
                  </a:cubicBezTo>
                  <a:cubicBezTo>
                    <a:pt x="131190" y="226916"/>
                    <a:pt x="131190" y="226818"/>
                    <a:pt x="131190" y="226719"/>
                  </a:cubicBezTo>
                  <a:cubicBezTo>
                    <a:pt x="131190" y="208621"/>
                    <a:pt x="140056" y="202719"/>
                    <a:pt x="141830" y="201834"/>
                  </a:cubicBezTo>
                  <a:cubicBezTo>
                    <a:pt x="140844" y="196031"/>
                    <a:pt x="137199" y="175670"/>
                    <a:pt x="135032" y="157277"/>
                  </a:cubicBezTo>
                  <a:cubicBezTo>
                    <a:pt x="134835" y="157080"/>
                    <a:pt x="134638" y="144294"/>
                    <a:pt x="134539" y="136818"/>
                  </a:cubicBezTo>
                  <a:cubicBezTo>
                    <a:pt x="115427" y="127671"/>
                    <a:pt x="75824" y="108589"/>
                    <a:pt x="70011" y="105245"/>
                  </a:cubicBezTo>
                  <a:cubicBezTo>
                    <a:pt x="65775" y="102884"/>
                    <a:pt x="63608" y="99933"/>
                    <a:pt x="64002" y="96786"/>
                  </a:cubicBezTo>
                  <a:cubicBezTo>
                    <a:pt x="63509" y="93540"/>
                    <a:pt x="65775" y="90098"/>
                    <a:pt x="72080" y="87048"/>
                  </a:cubicBezTo>
                  <a:cubicBezTo>
                    <a:pt x="117102" y="65016"/>
                    <a:pt x="231677" y="9049"/>
                    <a:pt x="243006" y="3639"/>
                  </a:cubicBezTo>
                  <a:cubicBezTo>
                    <a:pt x="247932" y="1279"/>
                    <a:pt x="252069" y="295"/>
                    <a:pt x="25551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515938" y="464608"/>
            <a:ext cx="3797876" cy="497384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背景音乐、返回主页</a:t>
            </a:r>
          </a:p>
        </p:txBody>
      </p:sp>
      <p:grpSp>
        <p:nvGrpSpPr>
          <p:cNvPr id="1229" name="组合 1228"/>
          <p:cNvGrpSpPr/>
          <p:nvPr/>
        </p:nvGrpSpPr>
        <p:grpSpPr>
          <a:xfrm>
            <a:off x="8116472" y="691763"/>
            <a:ext cx="3797876" cy="5989128"/>
            <a:chOff x="1900238" y="1609725"/>
            <a:chExt cx="2673350" cy="3178175"/>
          </a:xfrm>
          <a:solidFill>
            <a:srgbClr val="F2BFBB"/>
          </a:solidFill>
        </p:grpSpPr>
        <p:sp>
          <p:nvSpPr>
            <p:cNvPr id="1230" name="Freeform 5"/>
            <p:cNvSpPr/>
            <p:nvPr/>
          </p:nvSpPr>
          <p:spPr bwMode="auto">
            <a:xfrm>
              <a:off x="3714751" y="2960688"/>
              <a:ext cx="38100" cy="57150"/>
            </a:xfrm>
            <a:custGeom>
              <a:avLst/>
              <a:gdLst>
                <a:gd name="T0" fmla="*/ 2 w 2"/>
                <a:gd name="T1" fmla="*/ 1 h 3"/>
                <a:gd name="T2" fmla="*/ 1 w 2"/>
                <a:gd name="T3" fmla="*/ 3 h 3"/>
                <a:gd name="T4" fmla="*/ 0 w 2"/>
                <a:gd name="T5" fmla="*/ 3 h 3"/>
                <a:gd name="T6" fmla="*/ 0 w 2"/>
                <a:gd name="T7" fmla="*/ 1 h 3"/>
                <a:gd name="T8" fmla="*/ 2 w 2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cubicBezTo>
                    <a:pt x="2" y="2"/>
                    <a:pt x="1" y="2"/>
                    <a:pt x="1" y="3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2" y="1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31" name="Freeform 6"/>
            <p:cNvSpPr/>
            <p:nvPr/>
          </p:nvSpPr>
          <p:spPr bwMode="auto">
            <a:xfrm>
              <a:off x="3160713" y="2979738"/>
              <a:ext cx="76200" cy="76200"/>
            </a:xfrm>
            <a:custGeom>
              <a:avLst/>
              <a:gdLst>
                <a:gd name="T0" fmla="*/ 2 w 4"/>
                <a:gd name="T1" fmla="*/ 4 h 4"/>
                <a:gd name="T2" fmla="*/ 0 w 4"/>
                <a:gd name="T3" fmla="*/ 2 h 4"/>
                <a:gd name="T4" fmla="*/ 1 w 4"/>
                <a:gd name="T5" fmla="*/ 3 h 4"/>
                <a:gd name="T6" fmla="*/ 2 w 4"/>
                <a:gd name="T7" fmla="*/ 2 h 4"/>
                <a:gd name="T8" fmla="*/ 1 w 4"/>
                <a:gd name="T9" fmla="*/ 1 h 4"/>
                <a:gd name="T10" fmla="*/ 2 w 4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4"/>
                    <a:pt x="1" y="3"/>
                    <a:pt x="2" y="2"/>
                  </a:cubicBezTo>
                  <a:cubicBezTo>
                    <a:pt x="2" y="2"/>
                    <a:pt x="0" y="2"/>
                    <a:pt x="1" y="1"/>
                  </a:cubicBezTo>
                  <a:cubicBezTo>
                    <a:pt x="3" y="0"/>
                    <a:pt x="4" y="3"/>
                    <a:pt x="2" y="4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32" name="Freeform 7"/>
            <p:cNvSpPr/>
            <p:nvPr/>
          </p:nvSpPr>
          <p:spPr bwMode="auto">
            <a:xfrm>
              <a:off x="3522663" y="2998788"/>
              <a:ext cx="57150" cy="95250"/>
            </a:xfrm>
            <a:custGeom>
              <a:avLst/>
              <a:gdLst>
                <a:gd name="T0" fmla="*/ 2 w 3"/>
                <a:gd name="T1" fmla="*/ 5 h 5"/>
                <a:gd name="T2" fmla="*/ 0 w 3"/>
                <a:gd name="T3" fmla="*/ 4 h 5"/>
                <a:gd name="T4" fmla="*/ 2 w 3"/>
                <a:gd name="T5" fmla="*/ 4 h 5"/>
                <a:gd name="T6" fmla="*/ 1 w 3"/>
                <a:gd name="T7" fmla="*/ 2 h 5"/>
                <a:gd name="T8" fmla="*/ 2 w 3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2" y="5"/>
                  </a:moveTo>
                  <a:cubicBezTo>
                    <a:pt x="1" y="5"/>
                    <a:pt x="1" y="4"/>
                    <a:pt x="0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3"/>
                    <a:pt x="1" y="3"/>
                    <a:pt x="1" y="2"/>
                  </a:cubicBezTo>
                  <a:cubicBezTo>
                    <a:pt x="3" y="0"/>
                    <a:pt x="3" y="4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33" name="Freeform 8"/>
            <p:cNvSpPr/>
            <p:nvPr/>
          </p:nvSpPr>
          <p:spPr bwMode="auto">
            <a:xfrm>
              <a:off x="3446463" y="3036888"/>
              <a:ext cx="57150" cy="76200"/>
            </a:xfrm>
            <a:custGeom>
              <a:avLst/>
              <a:gdLst>
                <a:gd name="T0" fmla="*/ 1 w 3"/>
                <a:gd name="T1" fmla="*/ 0 h 4"/>
                <a:gd name="T2" fmla="*/ 3 w 3"/>
                <a:gd name="T3" fmla="*/ 1 h 4"/>
                <a:gd name="T4" fmla="*/ 1 w 3"/>
                <a:gd name="T5" fmla="*/ 3 h 4"/>
                <a:gd name="T6" fmla="*/ 1 w 3"/>
                <a:gd name="T7" fmla="*/ 2 h 4"/>
                <a:gd name="T8" fmla="*/ 0 w 3"/>
                <a:gd name="T9" fmla="*/ 1 h 4"/>
                <a:gd name="T10" fmla="*/ 1 w 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1" y="0"/>
                  </a:moveTo>
                  <a:cubicBezTo>
                    <a:pt x="2" y="0"/>
                    <a:pt x="1" y="1"/>
                    <a:pt x="3" y="1"/>
                  </a:cubicBezTo>
                  <a:cubicBezTo>
                    <a:pt x="3" y="2"/>
                    <a:pt x="3" y="4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2" y="2"/>
                    <a:pt x="2" y="1"/>
                    <a:pt x="0" y="1"/>
                  </a:cubicBezTo>
                  <a:cubicBezTo>
                    <a:pt x="0" y="0"/>
                    <a:pt x="2" y="1"/>
                    <a:pt x="1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34" name="Freeform 9"/>
            <p:cNvSpPr/>
            <p:nvPr/>
          </p:nvSpPr>
          <p:spPr bwMode="auto">
            <a:xfrm>
              <a:off x="3027363" y="3036888"/>
              <a:ext cx="57150" cy="57150"/>
            </a:xfrm>
            <a:custGeom>
              <a:avLst/>
              <a:gdLst>
                <a:gd name="T0" fmla="*/ 1 w 3"/>
                <a:gd name="T1" fmla="*/ 1 h 3"/>
                <a:gd name="T2" fmla="*/ 3 w 3"/>
                <a:gd name="T3" fmla="*/ 2 h 3"/>
                <a:gd name="T4" fmla="*/ 3 w 3"/>
                <a:gd name="T5" fmla="*/ 3 h 3"/>
                <a:gd name="T6" fmla="*/ 0 w 3"/>
                <a:gd name="T7" fmla="*/ 3 h 3"/>
                <a:gd name="T8" fmla="*/ 1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2" y="0"/>
                    <a:pt x="2" y="1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2" y="2"/>
                    <a:pt x="1" y="1"/>
                    <a:pt x="1" y="1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35" name="Freeform 10"/>
            <p:cNvSpPr/>
            <p:nvPr/>
          </p:nvSpPr>
          <p:spPr bwMode="auto">
            <a:xfrm>
              <a:off x="3598863" y="3113088"/>
              <a:ext cx="58738" cy="57150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3 h 3"/>
                <a:gd name="T4" fmla="*/ 1 w 3"/>
                <a:gd name="T5" fmla="*/ 3 h 3"/>
                <a:gd name="T6" fmla="*/ 0 w 3"/>
                <a:gd name="T7" fmla="*/ 1 h 3"/>
                <a:gd name="T8" fmla="*/ 2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3" y="0"/>
                    <a:pt x="2" y="2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1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36" name="Freeform 11"/>
            <p:cNvSpPr/>
            <p:nvPr/>
          </p:nvSpPr>
          <p:spPr bwMode="auto">
            <a:xfrm>
              <a:off x="3046413" y="3132138"/>
              <a:ext cx="38100" cy="57150"/>
            </a:xfrm>
            <a:custGeom>
              <a:avLst/>
              <a:gdLst>
                <a:gd name="T0" fmla="*/ 2 w 2"/>
                <a:gd name="T1" fmla="*/ 1 h 3"/>
                <a:gd name="T2" fmla="*/ 1 w 2"/>
                <a:gd name="T3" fmla="*/ 3 h 3"/>
                <a:gd name="T4" fmla="*/ 0 w 2"/>
                <a:gd name="T5" fmla="*/ 3 h 3"/>
                <a:gd name="T6" fmla="*/ 0 w 2"/>
                <a:gd name="T7" fmla="*/ 0 h 3"/>
                <a:gd name="T8" fmla="*/ 2 w 2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cubicBezTo>
                    <a:pt x="2" y="2"/>
                    <a:pt x="1" y="2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2" y="1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37" name="Freeform 12"/>
            <p:cNvSpPr/>
            <p:nvPr/>
          </p:nvSpPr>
          <p:spPr bwMode="auto">
            <a:xfrm>
              <a:off x="3294063" y="3151188"/>
              <a:ext cx="57150" cy="57150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0 h 3"/>
                <a:gd name="T4" fmla="*/ 2 w 3"/>
                <a:gd name="T5" fmla="*/ 3 h 3"/>
                <a:gd name="T6" fmla="*/ 0 w 3"/>
                <a:gd name="T7" fmla="*/ 2 h 3"/>
                <a:gd name="T8" fmla="*/ 1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1"/>
                    <a:pt x="2" y="2"/>
                    <a:pt x="2" y="3"/>
                  </a:cubicBezTo>
                  <a:cubicBezTo>
                    <a:pt x="1" y="3"/>
                    <a:pt x="1" y="2"/>
                    <a:pt x="0" y="2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38" name="Freeform 13"/>
            <p:cNvSpPr/>
            <p:nvPr/>
          </p:nvSpPr>
          <p:spPr bwMode="auto">
            <a:xfrm>
              <a:off x="3810001" y="3170238"/>
              <a:ext cx="57150" cy="76200"/>
            </a:xfrm>
            <a:custGeom>
              <a:avLst/>
              <a:gdLst>
                <a:gd name="T0" fmla="*/ 1 w 3"/>
                <a:gd name="T1" fmla="*/ 0 h 4"/>
                <a:gd name="T2" fmla="*/ 2 w 3"/>
                <a:gd name="T3" fmla="*/ 4 h 4"/>
                <a:gd name="T4" fmla="*/ 0 w 3"/>
                <a:gd name="T5" fmla="*/ 3 h 4"/>
                <a:gd name="T6" fmla="*/ 1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0"/>
                  </a:moveTo>
                  <a:cubicBezTo>
                    <a:pt x="3" y="1"/>
                    <a:pt x="2" y="2"/>
                    <a:pt x="2" y="4"/>
                  </a:cubicBezTo>
                  <a:cubicBezTo>
                    <a:pt x="1" y="4"/>
                    <a:pt x="0" y="4"/>
                    <a:pt x="0" y="3"/>
                  </a:cubicBezTo>
                  <a:cubicBezTo>
                    <a:pt x="1" y="2"/>
                    <a:pt x="0" y="2"/>
                    <a:pt x="1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39" name="Freeform 14"/>
            <p:cNvSpPr/>
            <p:nvPr/>
          </p:nvSpPr>
          <p:spPr bwMode="auto">
            <a:xfrm>
              <a:off x="2701926" y="3151188"/>
              <a:ext cx="38100" cy="57150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2 h 3"/>
                <a:gd name="T4" fmla="*/ 0 w 2"/>
                <a:gd name="T5" fmla="*/ 2 h 3"/>
                <a:gd name="T6" fmla="*/ 0 w 2"/>
                <a:gd name="T7" fmla="*/ 0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1" y="1"/>
                    <a:pt x="2" y="1"/>
                    <a:pt x="2" y="2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1" y="1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0" name="Freeform 15"/>
            <p:cNvSpPr/>
            <p:nvPr/>
          </p:nvSpPr>
          <p:spPr bwMode="auto">
            <a:xfrm>
              <a:off x="2894013" y="3170238"/>
              <a:ext cx="57150" cy="95250"/>
            </a:xfrm>
            <a:custGeom>
              <a:avLst/>
              <a:gdLst>
                <a:gd name="T0" fmla="*/ 3 w 3"/>
                <a:gd name="T1" fmla="*/ 4 h 5"/>
                <a:gd name="T2" fmla="*/ 0 w 3"/>
                <a:gd name="T3" fmla="*/ 4 h 5"/>
                <a:gd name="T4" fmla="*/ 1 w 3"/>
                <a:gd name="T5" fmla="*/ 2 h 5"/>
                <a:gd name="T6" fmla="*/ 3 w 3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2" y="5"/>
                    <a:pt x="1" y="5"/>
                    <a:pt x="0" y="4"/>
                  </a:cubicBezTo>
                  <a:cubicBezTo>
                    <a:pt x="1" y="3"/>
                    <a:pt x="2" y="3"/>
                    <a:pt x="1" y="2"/>
                  </a:cubicBezTo>
                  <a:cubicBezTo>
                    <a:pt x="2" y="0"/>
                    <a:pt x="3" y="2"/>
                    <a:pt x="3" y="4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1" name="Freeform 16"/>
            <p:cNvSpPr/>
            <p:nvPr/>
          </p:nvSpPr>
          <p:spPr bwMode="auto">
            <a:xfrm>
              <a:off x="3141663" y="3246438"/>
              <a:ext cx="57150" cy="57150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2 h 3"/>
                <a:gd name="T4" fmla="*/ 0 w 3"/>
                <a:gd name="T5" fmla="*/ 3 h 3"/>
                <a:gd name="T6" fmla="*/ 1 w 3"/>
                <a:gd name="T7" fmla="*/ 1 h 3"/>
                <a:gd name="T8" fmla="*/ 0 w 3"/>
                <a:gd name="T9" fmla="*/ 1 h 3"/>
                <a:gd name="T10" fmla="*/ 0 w 3"/>
                <a:gd name="T11" fmla="*/ 0 h 3"/>
                <a:gd name="T12" fmla="*/ 1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3" y="0"/>
                    <a:pt x="2" y="1"/>
                    <a:pt x="2" y="2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1"/>
                    <a:pt x="1" y="2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2" name="Freeform 17"/>
            <p:cNvSpPr/>
            <p:nvPr/>
          </p:nvSpPr>
          <p:spPr bwMode="auto">
            <a:xfrm>
              <a:off x="3714751" y="3284538"/>
              <a:ext cx="57150" cy="57150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0 h 3"/>
                <a:gd name="T4" fmla="*/ 2 w 3"/>
                <a:gd name="T5" fmla="*/ 3 h 3"/>
                <a:gd name="T6" fmla="*/ 0 w 3"/>
                <a:gd name="T7" fmla="*/ 1 h 3"/>
                <a:gd name="T8" fmla="*/ 1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3" y="2"/>
                    <a:pt x="2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2"/>
                    <a:pt x="2" y="1"/>
                    <a:pt x="1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3" name="Freeform 18"/>
            <p:cNvSpPr/>
            <p:nvPr/>
          </p:nvSpPr>
          <p:spPr bwMode="auto">
            <a:xfrm>
              <a:off x="3465513" y="3265488"/>
              <a:ext cx="114300" cy="76200"/>
            </a:xfrm>
            <a:custGeom>
              <a:avLst/>
              <a:gdLst>
                <a:gd name="T0" fmla="*/ 2 w 6"/>
                <a:gd name="T1" fmla="*/ 0 h 4"/>
                <a:gd name="T2" fmla="*/ 6 w 6"/>
                <a:gd name="T3" fmla="*/ 1 h 4"/>
                <a:gd name="T4" fmla="*/ 5 w 6"/>
                <a:gd name="T5" fmla="*/ 4 h 4"/>
                <a:gd name="T6" fmla="*/ 3 w 6"/>
                <a:gd name="T7" fmla="*/ 2 h 4"/>
                <a:gd name="T8" fmla="*/ 2 w 6"/>
                <a:gd name="T9" fmla="*/ 3 h 4"/>
                <a:gd name="T10" fmla="*/ 0 w 6"/>
                <a:gd name="T11" fmla="*/ 2 h 4"/>
                <a:gd name="T12" fmla="*/ 2 w 6"/>
                <a:gd name="T13" fmla="*/ 2 h 4"/>
                <a:gd name="T14" fmla="*/ 2 w 6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cubicBezTo>
                    <a:pt x="3" y="1"/>
                    <a:pt x="5" y="1"/>
                    <a:pt x="6" y="1"/>
                  </a:cubicBezTo>
                  <a:cubicBezTo>
                    <a:pt x="5" y="2"/>
                    <a:pt x="6" y="2"/>
                    <a:pt x="5" y="4"/>
                  </a:cubicBezTo>
                  <a:cubicBezTo>
                    <a:pt x="4" y="4"/>
                    <a:pt x="3" y="3"/>
                    <a:pt x="3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1"/>
                    <a:pt x="1" y="1"/>
                    <a:pt x="2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4" name="Freeform 19"/>
            <p:cNvSpPr/>
            <p:nvPr/>
          </p:nvSpPr>
          <p:spPr bwMode="auto">
            <a:xfrm>
              <a:off x="3217863" y="3265488"/>
              <a:ext cx="38100" cy="76200"/>
            </a:xfrm>
            <a:custGeom>
              <a:avLst/>
              <a:gdLst>
                <a:gd name="T0" fmla="*/ 2 w 2"/>
                <a:gd name="T1" fmla="*/ 1 h 4"/>
                <a:gd name="T2" fmla="*/ 1 w 2"/>
                <a:gd name="T3" fmla="*/ 4 h 4"/>
                <a:gd name="T4" fmla="*/ 0 w 2"/>
                <a:gd name="T5" fmla="*/ 1 h 4"/>
                <a:gd name="T6" fmla="*/ 2 w 2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2" y="1"/>
                  </a:moveTo>
                  <a:cubicBezTo>
                    <a:pt x="2" y="2"/>
                    <a:pt x="2" y="3"/>
                    <a:pt x="1" y="4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1" y="0"/>
                    <a:pt x="1" y="1"/>
                    <a:pt x="2" y="1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5" name="Freeform 20"/>
            <p:cNvSpPr/>
            <p:nvPr/>
          </p:nvSpPr>
          <p:spPr bwMode="auto">
            <a:xfrm>
              <a:off x="2720976" y="3284538"/>
              <a:ext cx="38100" cy="57150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0 h 3"/>
                <a:gd name="T4" fmla="*/ 2 w 2"/>
                <a:gd name="T5" fmla="*/ 2 h 3"/>
                <a:gd name="T6" fmla="*/ 0 w 2"/>
                <a:gd name="T7" fmla="*/ 3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1" y="1"/>
                    <a:pt x="2" y="2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6" name="Freeform 21"/>
            <p:cNvSpPr/>
            <p:nvPr/>
          </p:nvSpPr>
          <p:spPr bwMode="auto">
            <a:xfrm>
              <a:off x="3638551" y="3379788"/>
              <a:ext cx="57150" cy="57150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0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3" y="0"/>
                    <a:pt x="3" y="3"/>
                    <a:pt x="0" y="3"/>
                  </a:cubicBezTo>
                  <a:cubicBezTo>
                    <a:pt x="2" y="2"/>
                    <a:pt x="0" y="2"/>
                    <a:pt x="0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7" name="Freeform 22"/>
            <p:cNvSpPr/>
            <p:nvPr/>
          </p:nvSpPr>
          <p:spPr bwMode="auto">
            <a:xfrm>
              <a:off x="3084513" y="3379788"/>
              <a:ext cx="38100" cy="76200"/>
            </a:xfrm>
            <a:custGeom>
              <a:avLst/>
              <a:gdLst>
                <a:gd name="T0" fmla="*/ 1 w 2"/>
                <a:gd name="T1" fmla="*/ 0 h 4"/>
                <a:gd name="T2" fmla="*/ 0 w 2"/>
                <a:gd name="T3" fmla="*/ 3 h 4"/>
                <a:gd name="T4" fmla="*/ 0 w 2"/>
                <a:gd name="T5" fmla="*/ 0 h 4"/>
                <a:gd name="T6" fmla="*/ 1 w 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2" y="1"/>
                    <a:pt x="2" y="4"/>
                    <a:pt x="0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8" name="Freeform 23"/>
            <p:cNvSpPr/>
            <p:nvPr/>
          </p:nvSpPr>
          <p:spPr bwMode="auto">
            <a:xfrm>
              <a:off x="3810001" y="3436938"/>
              <a:ext cx="76200" cy="95250"/>
            </a:xfrm>
            <a:custGeom>
              <a:avLst/>
              <a:gdLst>
                <a:gd name="T0" fmla="*/ 1 w 4"/>
                <a:gd name="T1" fmla="*/ 1 h 5"/>
                <a:gd name="T2" fmla="*/ 3 w 4"/>
                <a:gd name="T3" fmla="*/ 1 h 5"/>
                <a:gd name="T4" fmla="*/ 0 w 4"/>
                <a:gd name="T5" fmla="*/ 3 h 5"/>
                <a:gd name="T6" fmla="*/ 1 w 4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1" y="1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4" y="3"/>
                    <a:pt x="2" y="5"/>
                    <a:pt x="0" y="3"/>
                  </a:cubicBezTo>
                  <a:cubicBezTo>
                    <a:pt x="1" y="3"/>
                    <a:pt x="2" y="2"/>
                    <a:pt x="1" y="1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49" name="Freeform 24"/>
            <p:cNvSpPr/>
            <p:nvPr/>
          </p:nvSpPr>
          <p:spPr bwMode="auto">
            <a:xfrm>
              <a:off x="3924301" y="3455988"/>
              <a:ext cx="38100" cy="57150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2 h 3"/>
                <a:gd name="T4" fmla="*/ 0 w 2"/>
                <a:gd name="T5" fmla="*/ 2 h 3"/>
                <a:gd name="T6" fmla="*/ 0 w 2"/>
                <a:gd name="T7" fmla="*/ 1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3"/>
                    <a:pt x="1" y="3"/>
                    <a:pt x="0" y="2"/>
                  </a:cubicBezTo>
                  <a:cubicBezTo>
                    <a:pt x="0" y="2"/>
                    <a:pt x="2" y="1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0" name="Freeform 25"/>
            <p:cNvSpPr/>
            <p:nvPr/>
          </p:nvSpPr>
          <p:spPr bwMode="auto">
            <a:xfrm>
              <a:off x="3313113" y="3436938"/>
              <a:ext cx="38100" cy="57150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3 h 3"/>
                <a:gd name="T4" fmla="*/ 0 w 2"/>
                <a:gd name="T5" fmla="*/ 0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2"/>
                    <a:pt x="2" y="3"/>
                    <a:pt x="1" y="3"/>
                  </a:cubicBezTo>
                  <a:cubicBezTo>
                    <a:pt x="1" y="2"/>
                    <a:pt x="0" y="1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1" name="Freeform 26"/>
            <p:cNvSpPr/>
            <p:nvPr/>
          </p:nvSpPr>
          <p:spPr bwMode="auto">
            <a:xfrm>
              <a:off x="3638551" y="3455988"/>
              <a:ext cx="57150" cy="76200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3 h 4"/>
                <a:gd name="T6" fmla="*/ 0 w 3"/>
                <a:gd name="T7" fmla="*/ 2 h 4"/>
                <a:gd name="T8" fmla="*/ 0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1" y="4"/>
                    <a:pt x="1" y="1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2" name="Freeform 27"/>
            <p:cNvSpPr/>
            <p:nvPr/>
          </p:nvSpPr>
          <p:spPr bwMode="auto">
            <a:xfrm>
              <a:off x="3465513" y="3455988"/>
              <a:ext cx="38100" cy="76200"/>
            </a:xfrm>
            <a:custGeom>
              <a:avLst/>
              <a:gdLst>
                <a:gd name="T0" fmla="*/ 1 w 2"/>
                <a:gd name="T1" fmla="*/ 0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0"/>
                    <a:pt x="2" y="0"/>
                    <a:pt x="2" y="1"/>
                  </a:cubicBezTo>
                  <a:cubicBezTo>
                    <a:pt x="2" y="2"/>
                    <a:pt x="2" y="3"/>
                    <a:pt x="1" y="4"/>
                  </a:cubicBezTo>
                  <a:cubicBezTo>
                    <a:pt x="0" y="2"/>
                    <a:pt x="0" y="1"/>
                    <a:pt x="1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3" name="Freeform 28"/>
            <p:cNvSpPr/>
            <p:nvPr/>
          </p:nvSpPr>
          <p:spPr bwMode="auto">
            <a:xfrm>
              <a:off x="2606676" y="3436938"/>
              <a:ext cx="57150" cy="57150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3 h 3"/>
                <a:gd name="T4" fmla="*/ 0 w 3"/>
                <a:gd name="T5" fmla="*/ 2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3" y="0"/>
                    <a:pt x="2" y="2"/>
                    <a:pt x="2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2"/>
                    <a:pt x="1" y="1"/>
                    <a:pt x="1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4" name="Freeform 29"/>
            <p:cNvSpPr/>
            <p:nvPr/>
          </p:nvSpPr>
          <p:spPr bwMode="auto">
            <a:xfrm>
              <a:off x="2816226" y="3475038"/>
              <a:ext cx="96838" cy="114300"/>
            </a:xfrm>
            <a:custGeom>
              <a:avLst/>
              <a:gdLst>
                <a:gd name="T0" fmla="*/ 3 w 5"/>
                <a:gd name="T1" fmla="*/ 0 h 6"/>
                <a:gd name="T2" fmla="*/ 3 w 5"/>
                <a:gd name="T3" fmla="*/ 6 h 6"/>
                <a:gd name="T4" fmla="*/ 1 w 5"/>
                <a:gd name="T5" fmla="*/ 3 h 6"/>
                <a:gd name="T6" fmla="*/ 3 w 5"/>
                <a:gd name="T7" fmla="*/ 2 h 6"/>
                <a:gd name="T8" fmla="*/ 2 w 5"/>
                <a:gd name="T9" fmla="*/ 1 h 6"/>
                <a:gd name="T10" fmla="*/ 3 w 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6">
                  <a:moveTo>
                    <a:pt x="3" y="0"/>
                  </a:moveTo>
                  <a:cubicBezTo>
                    <a:pt x="5" y="1"/>
                    <a:pt x="3" y="5"/>
                    <a:pt x="3" y="6"/>
                  </a:cubicBezTo>
                  <a:cubicBezTo>
                    <a:pt x="2" y="5"/>
                    <a:pt x="0" y="5"/>
                    <a:pt x="1" y="3"/>
                  </a:cubicBezTo>
                  <a:cubicBezTo>
                    <a:pt x="2" y="5"/>
                    <a:pt x="1" y="2"/>
                    <a:pt x="3" y="2"/>
                  </a:cubicBezTo>
                  <a:cubicBezTo>
                    <a:pt x="3" y="2"/>
                    <a:pt x="2" y="2"/>
                    <a:pt x="2" y="1"/>
                  </a:cubicBezTo>
                  <a:cubicBezTo>
                    <a:pt x="3" y="1"/>
                    <a:pt x="3" y="1"/>
                    <a:pt x="3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5" name="Freeform 30"/>
            <p:cNvSpPr/>
            <p:nvPr/>
          </p:nvSpPr>
          <p:spPr bwMode="auto">
            <a:xfrm>
              <a:off x="3046413" y="3494088"/>
              <a:ext cx="76200" cy="76200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4 h 4"/>
                <a:gd name="T4" fmla="*/ 0 w 4"/>
                <a:gd name="T5" fmla="*/ 1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2" y="4"/>
                    <a:pt x="1" y="4"/>
                    <a:pt x="1" y="4"/>
                  </a:cubicBezTo>
                  <a:cubicBezTo>
                    <a:pt x="2" y="3"/>
                    <a:pt x="1" y="3"/>
                    <a:pt x="0" y="1"/>
                  </a:cubicBezTo>
                  <a:cubicBezTo>
                    <a:pt x="2" y="0"/>
                    <a:pt x="4" y="3"/>
                    <a:pt x="2" y="4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6" name="Freeform 31"/>
            <p:cNvSpPr/>
            <p:nvPr/>
          </p:nvSpPr>
          <p:spPr bwMode="auto">
            <a:xfrm>
              <a:off x="3198813" y="3513138"/>
              <a:ext cx="57150" cy="76200"/>
            </a:xfrm>
            <a:custGeom>
              <a:avLst/>
              <a:gdLst>
                <a:gd name="T0" fmla="*/ 3 w 3"/>
                <a:gd name="T1" fmla="*/ 1 h 4"/>
                <a:gd name="T2" fmla="*/ 2 w 3"/>
                <a:gd name="T3" fmla="*/ 3 h 4"/>
                <a:gd name="T4" fmla="*/ 0 w 3"/>
                <a:gd name="T5" fmla="*/ 2 h 4"/>
                <a:gd name="T6" fmla="*/ 1 w 3"/>
                <a:gd name="T7" fmla="*/ 3 h 4"/>
                <a:gd name="T8" fmla="*/ 0 w 3"/>
                <a:gd name="T9" fmla="*/ 1 h 4"/>
                <a:gd name="T10" fmla="*/ 3 w 3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3" y="2"/>
                    <a:pt x="2" y="3"/>
                    <a:pt x="2" y="3"/>
                  </a:cubicBezTo>
                  <a:cubicBezTo>
                    <a:pt x="1" y="3"/>
                    <a:pt x="0" y="4"/>
                    <a:pt x="0" y="2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1" y="0"/>
                    <a:pt x="2" y="1"/>
                    <a:pt x="3" y="1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7" name="Freeform 32"/>
            <p:cNvSpPr/>
            <p:nvPr/>
          </p:nvSpPr>
          <p:spPr bwMode="auto">
            <a:xfrm>
              <a:off x="2587626" y="3532188"/>
              <a:ext cx="38100" cy="57150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3 h 3"/>
                <a:gd name="T4" fmla="*/ 0 w 2"/>
                <a:gd name="T5" fmla="*/ 3 h 3"/>
                <a:gd name="T6" fmla="*/ 0 w 2"/>
                <a:gd name="T7" fmla="*/ 0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2" y="1"/>
                    <a:pt x="2" y="2"/>
                    <a:pt x="2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1" y="2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8" name="Freeform 33"/>
            <p:cNvSpPr/>
            <p:nvPr/>
          </p:nvSpPr>
          <p:spPr bwMode="auto">
            <a:xfrm>
              <a:off x="2816226" y="3036888"/>
              <a:ext cx="58738" cy="57150"/>
            </a:xfrm>
            <a:custGeom>
              <a:avLst/>
              <a:gdLst>
                <a:gd name="T0" fmla="*/ 2 w 3"/>
                <a:gd name="T1" fmla="*/ 0 h 3"/>
                <a:gd name="T2" fmla="*/ 3 w 3"/>
                <a:gd name="T3" fmla="*/ 1 h 3"/>
                <a:gd name="T4" fmla="*/ 3 w 3"/>
                <a:gd name="T5" fmla="*/ 2 h 3"/>
                <a:gd name="T6" fmla="*/ 1 w 3"/>
                <a:gd name="T7" fmla="*/ 3 h 3"/>
                <a:gd name="T8" fmla="*/ 0 w 3"/>
                <a:gd name="T9" fmla="*/ 1 h 3"/>
                <a:gd name="T10" fmla="*/ 2 w 3"/>
                <a:gd name="T11" fmla="*/ 2 h 3"/>
                <a:gd name="T12" fmla="*/ 2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0"/>
                    <a:pt x="3" y="1"/>
                    <a:pt x="3" y="1"/>
                  </a:cubicBezTo>
                  <a:cubicBezTo>
                    <a:pt x="3" y="1"/>
                    <a:pt x="3" y="2"/>
                    <a:pt x="3" y="2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1" y="0"/>
                    <a:pt x="1" y="2"/>
                    <a:pt x="2" y="2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59" name="Freeform 34"/>
            <p:cNvSpPr>
              <a:spLocks noEditPoints="1"/>
            </p:cNvSpPr>
            <p:nvPr/>
          </p:nvSpPr>
          <p:spPr bwMode="auto">
            <a:xfrm>
              <a:off x="1900238" y="3797300"/>
              <a:ext cx="2673350" cy="990600"/>
            </a:xfrm>
            <a:custGeom>
              <a:avLst/>
              <a:gdLst>
                <a:gd name="T0" fmla="*/ 98 w 140"/>
                <a:gd name="T1" fmla="*/ 51 h 52"/>
                <a:gd name="T2" fmla="*/ 57 w 140"/>
                <a:gd name="T3" fmla="*/ 50 h 52"/>
                <a:gd name="T4" fmla="*/ 0 w 140"/>
                <a:gd name="T5" fmla="*/ 50 h 52"/>
                <a:gd name="T6" fmla="*/ 56 w 140"/>
                <a:gd name="T7" fmla="*/ 1 h 52"/>
                <a:gd name="T8" fmla="*/ 101 w 140"/>
                <a:gd name="T9" fmla="*/ 2 h 52"/>
                <a:gd name="T10" fmla="*/ 132 w 140"/>
                <a:gd name="T11" fmla="*/ 23 h 52"/>
                <a:gd name="T12" fmla="*/ 140 w 140"/>
                <a:gd name="T13" fmla="*/ 46 h 52"/>
                <a:gd name="T14" fmla="*/ 113 w 140"/>
                <a:gd name="T15" fmla="*/ 31 h 52"/>
                <a:gd name="T16" fmla="*/ 124 w 140"/>
                <a:gd name="T17" fmla="*/ 45 h 52"/>
                <a:gd name="T18" fmla="*/ 108 w 140"/>
                <a:gd name="T19" fmla="*/ 16 h 52"/>
                <a:gd name="T20" fmla="*/ 96 w 140"/>
                <a:gd name="T21" fmla="*/ 11 h 52"/>
                <a:gd name="T22" fmla="*/ 127 w 140"/>
                <a:gd name="T23" fmla="*/ 24 h 52"/>
                <a:gd name="T24" fmla="*/ 118 w 140"/>
                <a:gd name="T25" fmla="*/ 8 h 52"/>
                <a:gd name="T26" fmla="*/ 112 w 140"/>
                <a:gd name="T27" fmla="*/ 8 h 52"/>
                <a:gd name="T28" fmla="*/ 109 w 140"/>
                <a:gd name="T29" fmla="*/ 15 h 52"/>
                <a:gd name="T30" fmla="*/ 133 w 140"/>
                <a:gd name="T31" fmla="*/ 43 h 52"/>
                <a:gd name="T32" fmla="*/ 134 w 140"/>
                <a:gd name="T33" fmla="*/ 40 h 52"/>
                <a:gd name="T34" fmla="*/ 132 w 140"/>
                <a:gd name="T35" fmla="*/ 35 h 52"/>
                <a:gd name="T36" fmla="*/ 109 w 140"/>
                <a:gd name="T37" fmla="*/ 15 h 52"/>
                <a:gd name="T38" fmla="*/ 93 w 140"/>
                <a:gd name="T39" fmla="*/ 19 h 52"/>
                <a:gd name="T40" fmla="*/ 108 w 140"/>
                <a:gd name="T41" fmla="*/ 37 h 52"/>
                <a:gd name="T42" fmla="*/ 88 w 140"/>
                <a:gd name="T43" fmla="*/ 7 h 52"/>
                <a:gd name="T44" fmla="*/ 93 w 140"/>
                <a:gd name="T45" fmla="*/ 29 h 52"/>
                <a:gd name="T46" fmla="*/ 98 w 140"/>
                <a:gd name="T47" fmla="*/ 35 h 52"/>
                <a:gd name="T48" fmla="*/ 101 w 140"/>
                <a:gd name="T49" fmla="*/ 39 h 52"/>
                <a:gd name="T50" fmla="*/ 112 w 140"/>
                <a:gd name="T51" fmla="*/ 45 h 52"/>
                <a:gd name="T52" fmla="*/ 73 w 140"/>
                <a:gd name="T53" fmla="*/ 7 h 52"/>
                <a:gd name="T54" fmla="*/ 68 w 140"/>
                <a:gd name="T55" fmla="*/ 12 h 52"/>
                <a:gd name="T56" fmla="*/ 81 w 140"/>
                <a:gd name="T57" fmla="*/ 26 h 52"/>
                <a:gd name="T58" fmla="*/ 89 w 140"/>
                <a:gd name="T59" fmla="*/ 37 h 52"/>
                <a:gd name="T60" fmla="*/ 104 w 140"/>
                <a:gd name="T61" fmla="*/ 45 h 52"/>
                <a:gd name="T62" fmla="*/ 67 w 140"/>
                <a:gd name="T63" fmla="*/ 14 h 52"/>
                <a:gd name="T64" fmla="*/ 75 w 140"/>
                <a:gd name="T65" fmla="*/ 31 h 52"/>
                <a:gd name="T66" fmla="*/ 85 w 140"/>
                <a:gd name="T67" fmla="*/ 43 h 52"/>
                <a:gd name="T68" fmla="*/ 87 w 140"/>
                <a:gd name="T69" fmla="*/ 36 h 52"/>
                <a:gd name="T70" fmla="*/ 47 w 140"/>
                <a:gd name="T71" fmla="*/ 21 h 52"/>
                <a:gd name="T72" fmla="*/ 73 w 140"/>
                <a:gd name="T73" fmla="*/ 46 h 52"/>
                <a:gd name="T74" fmla="*/ 43 w 140"/>
                <a:gd name="T75" fmla="*/ 8 h 52"/>
                <a:gd name="T76" fmla="*/ 53 w 140"/>
                <a:gd name="T77" fmla="*/ 19 h 52"/>
                <a:gd name="T78" fmla="*/ 84 w 140"/>
                <a:gd name="T79" fmla="*/ 47 h 52"/>
                <a:gd name="T80" fmla="*/ 53 w 140"/>
                <a:gd name="T81" fmla="*/ 19 h 52"/>
                <a:gd name="T82" fmla="*/ 32 w 140"/>
                <a:gd name="T83" fmla="*/ 14 h 52"/>
                <a:gd name="T84" fmla="*/ 49 w 140"/>
                <a:gd name="T85" fmla="*/ 37 h 52"/>
                <a:gd name="T86" fmla="*/ 34 w 140"/>
                <a:gd name="T87" fmla="*/ 7 h 52"/>
                <a:gd name="T88" fmla="*/ 38 w 140"/>
                <a:gd name="T89" fmla="*/ 31 h 52"/>
                <a:gd name="T90" fmla="*/ 54 w 140"/>
                <a:gd name="T91" fmla="*/ 46 h 52"/>
                <a:gd name="T92" fmla="*/ 31 w 140"/>
                <a:gd name="T93" fmla="*/ 22 h 52"/>
                <a:gd name="T94" fmla="*/ 37 w 140"/>
                <a:gd name="T95" fmla="*/ 43 h 52"/>
                <a:gd name="T96" fmla="*/ 25 w 140"/>
                <a:gd name="T97" fmla="*/ 29 h 52"/>
                <a:gd name="T98" fmla="*/ 15 w 140"/>
                <a:gd name="T99" fmla="*/ 23 h 52"/>
                <a:gd name="T100" fmla="*/ 45 w 140"/>
                <a:gd name="T101" fmla="*/ 46 h 52"/>
                <a:gd name="T102" fmla="*/ 12 w 140"/>
                <a:gd name="T103" fmla="*/ 31 h 52"/>
                <a:gd name="T104" fmla="*/ 28 w 140"/>
                <a:gd name="T105" fmla="*/ 47 h 52"/>
                <a:gd name="T106" fmla="*/ 8 w 140"/>
                <a:gd name="T107" fmla="*/ 40 h 52"/>
                <a:gd name="T108" fmla="*/ 9 w 140"/>
                <a:gd name="T109" fmla="*/ 40 h 52"/>
                <a:gd name="T110" fmla="*/ 11 w 140"/>
                <a:gd name="T111" fmla="*/ 3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0" h="52">
                  <a:moveTo>
                    <a:pt x="140" y="50"/>
                  </a:moveTo>
                  <a:cubicBezTo>
                    <a:pt x="132" y="51"/>
                    <a:pt x="125" y="51"/>
                    <a:pt x="117" y="51"/>
                  </a:cubicBezTo>
                  <a:cubicBezTo>
                    <a:pt x="111" y="50"/>
                    <a:pt x="105" y="51"/>
                    <a:pt x="98" y="51"/>
                  </a:cubicBezTo>
                  <a:cubicBezTo>
                    <a:pt x="86" y="52"/>
                    <a:pt x="73" y="50"/>
                    <a:pt x="61" y="50"/>
                  </a:cubicBezTo>
                  <a:cubicBezTo>
                    <a:pt x="60" y="51"/>
                    <a:pt x="61" y="52"/>
                    <a:pt x="60" y="52"/>
                  </a:cubicBezTo>
                  <a:cubicBezTo>
                    <a:pt x="59" y="52"/>
                    <a:pt x="58" y="51"/>
                    <a:pt x="57" y="50"/>
                  </a:cubicBezTo>
                  <a:cubicBezTo>
                    <a:pt x="37" y="51"/>
                    <a:pt x="23" y="52"/>
                    <a:pt x="3" y="51"/>
                  </a:cubicBezTo>
                  <a:cubicBezTo>
                    <a:pt x="2" y="50"/>
                    <a:pt x="2" y="50"/>
                    <a:pt x="1" y="49"/>
                  </a:cubicBezTo>
                  <a:cubicBezTo>
                    <a:pt x="0" y="49"/>
                    <a:pt x="0" y="49"/>
                    <a:pt x="0" y="50"/>
                  </a:cubicBezTo>
                  <a:cubicBezTo>
                    <a:pt x="0" y="48"/>
                    <a:pt x="2" y="46"/>
                    <a:pt x="1" y="44"/>
                  </a:cubicBezTo>
                  <a:cubicBezTo>
                    <a:pt x="8" y="31"/>
                    <a:pt x="12" y="14"/>
                    <a:pt x="20" y="1"/>
                  </a:cubicBezTo>
                  <a:cubicBezTo>
                    <a:pt x="32" y="2"/>
                    <a:pt x="44" y="2"/>
                    <a:pt x="56" y="1"/>
                  </a:cubicBezTo>
                  <a:cubicBezTo>
                    <a:pt x="60" y="1"/>
                    <a:pt x="64" y="2"/>
                    <a:pt x="68" y="2"/>
                  </a:cubicBezTo>
                  <a:cubicBezTo>
                    <a:pt x="70" y="2"/>
                    <a:pt x="72" y="1"/>
                    <a:pt x="74" y="1"/>
                  </a:cubicBezTo>
                  <a:cubicBezTo>
                    <a:pt x="83" y="1"/>
                    <a:pt x="92" y="2"/>
                    <a:pt x="101" y="2"/>
                  </a:cubicBezTo>
                  <a:cubicBezTo>
                    <a:pt x="106" y="2"/>
                    <a:pt x="113" y="0"/>
                    <a:pt x="118" y="1"/>
                  </a:cubicBezTo>
                  <a:cubicBezTo>
                    <a:pt x="120" y="2"/>
                    <a:pt x="120" y="3"/>
                    <a:pt x="122" y="2"/>
                  </a:cubicBezTo>
                  <a:cubicBezTo>
                    <a:pt x="126" y="8"/>
                    <a:pt x="129" y="16"/>
                    <a:pt x="132" y="23"/>
                  </a:cubicBezTo>
                  <a:cubicBezTo>
                    <a:pt x="135" y="29"/>
                    <a:pt x="137" y="35"/>
                    <a:pt x="140" y="41"/>
                  </a:cubicBezTo>
                  <a:cubicBezTo>
                    <a:pt x="140" y="42"/>
                    <a:pt x="140" y="43"/>
                    <a:pt x="139" y="43"/>
                  </a:cubicBezTo>
                  <a:cubicBezTo>
                    <a:pt x="139" y="44"/>
                    <a:pt x="140" y="45"/>
                    <a:pt x="140" y="46"/>
                  </a:cubicBezTo>
                  <a:cubicBezTo>
                    <a:pt x="140" y="47"/>
                    <a:pt x="140" y="48"/>
                    <a:pt x="140" y="50"/>
                  </a:cubicBezTo>
                  <a:close/>
                  <a:moveTo>
                    <a:pt x="103" y="18"/>
                  </a:moveTo>
                  <a:cubicBezTo>
                    <a:pt x="106" y="23"/>
                    <a:pt x="110" y="28"/>
                    <a:pt x="113" y="31"/>
                  </a:cubicBezTo>
                  <a:cubicBezTo>
                    <a:pt x="112" y="32"/>
                    <a:pt x="114" y="32"/>
                    <a:pt x="114" y="33"/>
                  </a:cubicBezTo>
                  <a:cubicBezTo>
                    <a:pt x="114" y="33"/>
                    <a:pt x="113" y="33"/>
                    <a:pt x="113" y="33"/>
                  </a:cubicBezTo>
                  <a:cubicBezTo>
                    <a:pt x="118" y="36"/>
                    <a:pt x="121" y="41"/>
                    <a:pt x="124" y="45"/>
                  </a:cubicBezTo>
                  <a:cubicBezTo>
                    <a:pt x="127" y="45"/>
                    <a:pt x="129" y="44"/>
                    <a:pt x="132" y="44"/>
                  </a:cubicBezTo>
                  <a:cubicBezTo>
                    <a:pt x="130" y="41"/>
                    <a:pt x="127" y="38"/>
                    <a:pt x="124" y="36"/>
                  </a:cubicBezTo>
                  <a:cubicBezTo>
                    <a:pt x="119" y="30"/>
                    <a:pt x="112" y="22"/>
                    <a:pt x="108" y="16"/>
                  </a:cubicBezTo>
                  <a:cubicBezTo>
                    <a:pt x="104" y="14"/>
                    <a:pt x="103" y="10"/>
                    <a:pt x="100" y="7"/>
                  </a:cubicBezTo>
                  <a:cubicBezTo>
                    <a:pt x="97" y="7"/>
                    <a:pt x="95" y="7"/>
                    <a:pt x="92" y="7"/>
                  </a:cubicBezTo>
                  <a:cubicBezTo>
                    <a:pt x="93" y="9"/>
                    <a:pt x="96" y="9"/>
                    <a:pt x="96" y="11"/>
                  </a:cubicBezTo>
                  <a:cubicBezTo>
                    <a:pt x="99" y="13"/>
                    <a:pt x="101" y="16"/>
                    <a:pt x="101" y="18"/>
                  </a:cubicBezTo>
                  <a:cubicBezTo>
                    <a:pt x="102" y="18"/>
                    <a:pt x="103" y="18"/>
                    <a:pt x="103" y="18"/>
                  </a:cubicBezTo>
                  <a:close/>
                  <a:moveTo>
                    <a:pt x="127" y="24"/>
                  </a:moveTo>
                  <a:cubicBezTo>
                    <a:pt x="125" y="19"/>
                    <a:pt x="122" y="13"/>
                    <a:pt x="121" y="8"/>
                  </a:cubicBezTo>
                  <a:cubicBezTo>
                    <a:pt x="120" y="8"/>
                    <a:pt x="120" y="7"/>
                    <a:pt x="120" y="7"/>
                  </a:cubicBezTo>
                  <a:cubicBezTo>
                    <a:pt x="120" y="8"/>
                    <a:pt x="118" y="7"/>
                    <a:pt x="118" y="8"/>
                  </a:cubicBezTo>
                  <a:cubicBezTo>
                    <a:pt x="119" y="12"/>
                    <a:pt x="124" y="15"/>
                    <a:pt x="124" y="20"/>
                  </a:cubicBezTo>
                  <a:cubicBezTo>
                    <a:pt x="120" y="17"/>
                    <a:pt x="118" y="12"/>
                    <a:pt x="115" y="8"/>
                  </a:cubicBezTo>
                  <a:cubicBezTo>
                    <a:pt x="115" y="8"/>
                    <a:pt x="113" y="7"/>
                    <a:pt x="112" y="8"/>
                  </a:cubicBezTo>
                  <a:cubicBezTo>
                    <a:pt x="117" y="14"/>
                    <a:pt x="123" y="21"/>
                    <a:pt x="128" y="27"/>
                  </a:cubicBezTo>
                  <a:cubicBezTo>
                    <a:pt x="129" y="26"/>
                    <a:pt x="128" y="25"/>
                    <a:pt x="127" y="24"/>
                  </a:cubicBezTo>
                  <a:close/>
                  <a:moveTo>
                    <a:pt x="109" y="15"/>
                  </a:moveTo>
                  <a:cubicBezTo>
                    <a:pt x="109" y="17"/>
                    <a:pt x="112" y="18"/>
                    <a:pt x="113" y="20"/>
                  </a:cubicBezTo>
                  <a:cubicBezTo>
                    <a:pt x="113" y="23"/>
                    <a:pt x="118" y="24"/>
                    <a:pt x="118" y="27"/>
                  </a:cubicBezTo>
                  <a:cubicBezTo>
                    <a:pt x="123" y="31"/>
                    <a:pt x="129" y="37"/>
                    <a:pt x="133" y="43"/>
                  </a:cubicBezTo>
                  <a:cubicBezTo>
                    <a:pt x="134" y="44"/>
                    <a:pt x="132" y="43"/>
                    <a:pt x="132" y="44"/>
                  </a:cubicBezTo>
                  <a:cubicBezTo>
                    <a:pt x="133" y="45"/>
                    <a:pt x="135" y="45"/>
                    <a:pt x="136" y="44"/>
                  </a:cubicBezTo>
                  <a:cubicBezTo>
                    <a:pt x="135" y="43"/>
                    <a:pt x="135" y="41"/>
                    <a:pt x="134" y="40"/>
                  </a:cubicBezTo>
                  <a:cubicBezTo>
                    <a:pt x="133" y="40"/>
                    <a:pt x="133" y="39"/>
                    <a:pt x="134" y="39"/>
                  </a:cubicBezTo>
                  <a:cubicBezTo>
                    <a:pt x="133" y="39"/>
                    <a:pt x="133" y="38"/>
                    <a:pt x="133" y="38"/>
                  </a:cubicBezTo>
                  <a:cubicBezTo>
                    <a:pt x="133" y="36"/>
                    <a:pt x="132" y="36"/>
                    <a:pt x="132" y="35"/>
                  </a:cubicBezTo>
                  <a:cubicBezTo>
                    <a:pt x="127" y="28"/>
                    <a:pt x="119" y="19"/>
                    <a:pt x="113" y="13"/>
                  </a:cubicBezTo>
                  <a:cubicBezTo>
                    <a:pt x="110" y="10"/>
                    <a:pt x="108" y="6"/>
                    <a:pt x="103" y="7"/>
                  </a:cubicBezTo>
                  <a:cubicBezTo>
                    <a:pt x="105" y="10"/>
                    <a:pt x="107" y="13"/>
                    <a:pt x="109" y="15"/>
                  </a:cubicBezTo>
                  <a:close/>
                  <a:moveTo>
                    <a:pt x="83" y="8"/>
                  </a:moveTo>
                  <a:cubicBezTo>
                    <a:pt x="83" y="10"/>
                    <a:pt x="86" y="9"/>
                    <a:pt x="86" y="12"/>
                  </a:cubicBezTo>
                  <a:cubicBezTo>
                    <a:pt x="89" y="14"/>
                    <a:pt x="91" y="16"/>
                    <a:pt x="93" y="19"/>
                  </a:cubicBezTo>
                  <a:cubicBezTo>
                    <a:pt x="96" y="20"/>
                    <a:pt x="98" y="23"/>
                    <a:pt x="98" y="25"/>
                  </a:cubicBezTo>
                  <a:cubicBezTo>
                    <a:pt x="102" y="28"/>
                    <a:pt x="104" y="33"/>
                    <a:pt x="108" y="36"/>
                  </a:cubicBezTo>
                  <a:cubicBezTo>
                    <a:pt x="108" y="36"/>
                    <a:pt x="108" y="37"/>
                    <a:pt x="108" y="37"/>
                  </a:cubicBezTo>
                  <a:cubicBezTo>
                    <a:pt x="112" y="39"/>
                    <a:pt x="112" y="42"/>
                    <a:pt x="116" y="44"/>
                  </a:cubicBezTo>
                  <a:cubicBezTo>
                    <a:pt x="118" y="44"/>
                    <a:pt x="120" y="46"/>
                    <a:pt x="121" y="44"/>
                  </a:cubicBezTo>
                  <a:cubicBezTo>
                    <a:pt x="109" y="32"/>
                    <a:pt x="101" y="17"/>
                    <a:pt x="88" y="7"/>
                  </a:cubicBezTo>
                  <a:cubicBezTo>
                    <a:pt x="87" y="7"/>
                    <a:pt x="84" y="6"/>
                    <a:pt x="83" y="8"/>
                  </a:cubicBezTo>
                  <a:close/>
                  <a:moveTo>
                    <a:pt x="73" y="7"/>
                  </a:moveTo>
                  <a:cubicBezTo>
                    <a:pt x="79" y="15"/>
                    <a:pt x="86" y="22"/>
                    <a:pt x="93" y="29"/>
                  </a:cubicBezTo>
                  <a:cubicBezTo>
                    <a:pt x="92" y="29"/>
                    <a:pt x="94" y="30"/>
                    <a:pt x="93" y="30"/>
                  </a:cubicBezTo>
                  <a:cubicBezTo>
                    <a:pt x="95" y="30"/>
                    <a:pt x="96" y="33"/>
                    <a:pt x="96" y="34"/>
                  </a:cubicBezTo>
                  <a:cubicBezTo>
                    <a:pt x="97" y="34"/>
                    <a:pt x="98" y="34"/>
                    <a:pt x="98" y="35"/>
                  </a:cubicBezTo>
                  <a:cubicBezTo>
                    <a:pt x="99" y="35"/>
                    <a:pt x="98" y="36"/>
                    <a:pt x="98" y="36"/>
                  </a:cubicBezTo>
                  <a:cubicBezTo>
                    <a:pt x="99" y="37"/>
                    <a:pt x="100" y="36"/>
                    <a:pt x="101" y="37"/>
                  </a:cubicBezTo>
                  <a:cubicBezTo>
                    <a:pt x="101" y="38"/>
                    <a:pt x="101" y="38"/>
                    <a:pt x="101" y="39"/>
                  </a:cubicBezTo>
                  <a:cubicBezTo>
                    <a:pt x="101" y="39"/>
                    <a:pt x="103" y="39"/>
                    <a:pt x="103" y="40"/>
                  </a:cubicBezTo>
                  <a:cubicBezTo>
                    <a:pt x="105" y="42"/>
                    <a:pt x="105" y="45"/>
                    <a:pt x="108" y="45"/>
                  </a:cubicBezTo>
                  <a:cubicBezTo>
                    <a:pt x="109" y="46"/>
                    <a:pt x="111" y="45"/>
                    <a:pt x="112" y="45"/>
                  </a:cubicBezTo>
                  <a:cubicBezTo>
                    <a:pt x="107" y="38"/>
                    <a:pt x="100" y="32"/>
                    <a:pt x="96" y="24"/>
                  </a:cubicBezTo>
                  <a:cubicBezTo>
                    <a:pt x="90" y="19"/>
                    <a:pt x="83" y="12"/>
                    <a:pt x="79" y="6"/>
                  </a:cubicBezTo>
                  <a:cubicBezTo>
                    <a:pt x="77" y="6"/>
                    <a:pt x="75" y="7"/>
                    <a:pt x="73" y="7"/>
                  </a:cubicBezTo>
                  <a:close/>
                  <a:moveTo>
                    <a:pt x="69" y="7"/>
                  </a:moveTo>
                  <a:cubicBezTo>
                    <a:pt x="67" y="7"/>
                    <a:pt x="65" y="6"/>
                    <a:pt x="63" y="7"/>
                  </a:cubicBezTo>
                  <a:cubicBezTo>
                    <a:pt x="65" y="8"/>
                    <a:pt x="68" y="10"/>
                    <a:pt x="68" y="12"/>
                  </a:cubicBezTo>
                  <a:cubicBezTo>
                    <a:pt x="71" y="13"/>
                    <a:pt x="71" y="16"/>
                    <a:pt x="74" y="18"/>
                  </a:cubicBezTo>
                  <a:cubicBezTo>
                    <a:pt x="74" y="18"/>
                    <a:pt x="73" y="18"/>
                    <a:pt x="74" y="19"/>
                  </a:cubicBezTo>
                  <a:cubicBezTo>
                    <a:pt x="77" y="21"/>
                    <a:pt x="80" y="24"/>
                    <a:pt x="81" y="26"/>
                  </a:cubicBezTo>
                  <a:cubicBezTo>
                    <a:pt x="84" y="27"/>
                    <a:pt x="84" y="30"/>
                    <a:pt x="86" y="32"/>
                  </a:cubicBezTo>
                  <a:cubicBezTo>
                    <a:pt x="87" y="34"/>
                    <a:pt x="89" y="34"/>
                    <a:pt x="88" y="36"/>
                  </a:cubicBezTo>
                  <a:cubicBezTo>
                    <a:pt x="89" y="36"/>
                    <a:pt x="90" y="36"/>
                    <a:pt x="89" y="37"/>
                  </a:cubicBezTo>
                  <a:cubicBezTo>
                    <a:pt x="90" y="38"/>
                    <a:pt x="92" y="38"/>
                    <a:pt x="91" y="39"/>
                  </a:cubicBezTo>
                  <a:cubicBezTo>
                    <a:pt x="94" y="41"/>
                    <a:pt x="96" y="44"/>
                    <a:pt x="99" y="47"/>
                  </a:cubicBezTo>
                  <a:cubicBezTo>
                    <a:pt x="100" y="45"/>
                    <a:pt x="103" y="46"/>
                    <a:pt x="104" y="45"/>
                  </a:cubicBezTo>
                  <a:cubicBezTo>
                    <a:pt x="93" y="31"/>
                    <a:pt x="81" y="20"/>
                    <a:pt x="69" y="7"/>
                  </a:cubicBezTo>
                  <a:close/>
                  <a:moveTo>
                    <a:pt x="87" y="36"/>
                  </a:moveTo>
                  <a:cubicBezTo>
                    <a:pt x="81" y="28"/>
                    <a:pt x="73" y="21"/>
                    <a:pt x="67" y="14"/>
                  </a:cubicBezTo>
                  <a:cubicBezTo>
                    <a:pt x="64" y="11"/>
                    <a:pt x="61" y="5"/>
                    <a:pt x="54" y="7"/>
                  </a:cubicBezTo>
                  <a:cubicBezTo>
                    <a:pt x="57" y="11"/>
                    <a:pt x="62" y="15"/>
                    <a:pt x="65" y="20"/>
                  </a:cubicBezTo>
                  <a:cubicBezTo>
                    <a:pt x="68" y="23"/>
                    <a:pt x="72" y="28"/>
                    <a:pt x="75" y="31"/>
                  </a:cubicBezTo>
                  <a:cubicBezTo>
                    <a:pt x="76" y="33"/>
                    <a:pt x="79" y="35"/>
                    <a:pt x="80" y="37"/>
                  </a:cubicBezTo>
                  <a:cubicBezTo>
                    <a:pt x="81" y="38"/>
                    <a:pt x="81" y="39"/>
                    <a:pt x="81" y="40"/>
                  </a:cubicBezTo>
                  <a:cubicBezTo>
                    <a:pt x="82" y="41"/>
                    <a:pt x="84" y="42"/>
                    <a:pt x="85" y="43"/>
                  </a:cubicBezTo>
                  <a:cubicBezTo>
                    <a:pt x="86" y="44"/>
                    <a:pt x="87" y="46"/>
                    <a:pt x="88" y="47"/>
                  </a:cubicBezTo>
                  <a:cubicBezTo>
                    <a:pt x="90" y="48"/>
                    <a:pt x="92" y="46"/>
                    <a:pt x="94" y="46"/>
                  </a:cubicBezTo>
                  <a:cubicBezTo>
                    <a:pt x="92" y="43"/>
                    <a:pt x="89" y="39"/>
                    <a:pt x="87" y="36"/>
                  </a:cubicBezTo>
                  <a:close/>
                  <a:moveTo>
                    <a:pt x="37" y="6"/>
                  </a:moveTo>
                  <a:cubicBezTo>
                    <a:pt x="38" y="9"/>
                    <a:pt x="41" y="11"/>
                    <a:pt x="41" y="14"/>
                  </a:cubicBezTo>
                  <a:cubicBezTo>
                    <a:pt x="45" y="16"/>
                    <a:pt x="44" y="19"/>
                    <a:pt x="47" y="21"/>
                  </a:cubicBezTo>
                  <a:cubicBezTo>
                    <a:pt x="46" y="22"/>
                    <a:pt x="50" y="23"/>
                    <a:pt x="49" y="25"/>
                  </a:cubicBezTo>
                  <a:cubicBezTo>
                    <a:pt x="56" y="31"/>
                    <a:pt x="61" y="39"/>
                    <a:pt x="66" y="47"/>
                  </a:cubicBezTo>
                  <a:cubicBezTo>
                    <a:pt x="69" y="46"/>
                    <a:pt x="71" y="46"/>
                    <a:pt x="73" y="46"/>
                  </a:cubicBezTo>
                  <a:cubicBezTo>
                    <a:pt x="72" y="44"/>
                    <a:pt x="70" y="44"/>
                    <a:pt x="70" y="42"/>
                  </a:cubicBezTo>
                  <a:cubicBezTo>
                    <a:pt x="65" y="37"/>
                    <a:pt x="62" y="30"/>
                    <a:pt x="56" y="26"/>
                  </a:cubicBezTo>
                  <a:cubicBezTo>
                    <a:pt x="52" y="20"/>
                    <a:pt x="47" y="14"/>
                    <a:pt x="43" y="8"/>
                  </a:cubicBezTo>
                  <a:cubicBezTo>
                    <a:pt x="43" y="7"/>
                    <a:pt x="42" y="7"/>
                    <a:pt x="41" y="6"/>
                  </a:cubicBezTo>
                  <a:cubicBezTo>
                    <a:pt x="39" y="6"/>
                    <a:pt x="39" y="6"/>
                    <a:pt x="37" y="6"/>
                  </a:cubicBezTo>
                  <a:close/>
                  <a:moveTo>
                    <a:pt x="53" y="19"/>
                  </a:moveTo>
                  <a:cubicBezTo>
                    <a:pt x="59" y="24"/>
                    <a:pt x="63" y="28"/>
                    <a:pt x="66" y="34"/>
                  </a:cubicBezTo>
                  <a:cubicBezTo>
                    <a:pt x="70" y="38"/>
                    <a:pt x="73" y="42"/>
                    <a:pt x="76" y="46"/>
                  </a:cubicBezTo>
                  <a:cubicBezTo>
                    <a:pt x="80" y="45"/>
                    <a:pt x="81" y="48"/>
                    <a:pt x="84" y="47"/>
                  </a:cubicBezTo>
                  <a:cubicBezTo>
                    <a:pt x="74" y="32"/>
                    <a:pt x="62" y="20"/>
                    <a:pt x="50" y="7"/>
                  </a:cubicBezTo>
                  <a:cubicBezTo>
                    <a:pt x="49" y="7"/>
                    <a:pt x="47" y="6"/>
                    <a:pt x="45" y="6"/>
                  </a:cubicBezTo>
                  <a:cubicBezTo>
                    <a:pt x="46" y="11"/>
                    <a:pt x="51" y="15"/>
                    <a:pt x="53" y="19"/>
                  </a:cubicBezTo>
                  <a:close/>
                  <a:moveTo>
                    <a:pt x="34" y="7"/>
                  </a:moveTo>
                  <a:cubicBezTo>
                    <a:pt x="32" y="7"/>
                    <a:pt x="30" y="7"/>
                    <a:pt x="29" y="7"/>
                  </a:cubicBezTo>
                  <a:cubicBezTo>
                    <a:pt x="29" y="10"/>
                    <a:pt x="32" y="11"/>
                    <a:pt x="32" y="14"/>
                  </a:cubicBezTo>
                  <a:cubicBezTo>
                    <a:pt x="37" y="18"/>
                    <a:pt x="38" y="23"/>
                    <a:pt x="42" y="27"/>
                  </a:cubicBezTo>
                  <a:cubicBezTo>
                    <a:pt x="41" y="28"/>
                    <a:pt x="44" y="29"/>
                    <a:pt x="45" y="30"/>
                  </a:cubicBezTo>
                  <a:cubicBezTo>
                    <a:pt x="46" y="32"/>
                    <a:pt x="47" y="35"/>
                    <a:pt x="49" y="37"/>
                  </a:cubicBezTo>
                  <a:cubicBezTo>
                    <a:pt x="52" y="40"/>
                    <a:pt x="56" y="42"/>
                    <a:pt x="57" y="46"/>
                  </a:cubicBezTo>
                  <a:cubicBezTo>
                    <a:pt x="59" y="46"/>
                    <a:pt x="62" y="47"/>
                    <a:pt x="63" y="47"/>
                  </a:cubicBezTo>
                  <a:cubicBezTo>
                    <a:pt x="54" y="33"/>
                    <a:pt x="44" y="20"/>
                    <a:pt x="34" y="7"/>
                  </a:cubicBezTo>
                  <a:close/>
                  <a:moveTo>
                    <a:pt x="31" y="22"/>
                  </a:moveTo>
                  <a:cubicBezTo>
                    <a:pt x="33" y="24"/>
                    <a:pt x="35" y="27"/>
                    <a:pt x="37" y="30"/>
                  </a:cubicBezTo>
                  <a:cubicBezTo>
                    <a:pt x="38" y="30"/>
                    <a:pt x="37" y="32"/>
                    <a:pt x="38" y="31"/>
                  </a:cubicBezTo>
                  <a:cubicBezTo>
                    <a:pt x="38" y="34"/>
                    <a:pt x="42" y="35"/>
                    <a:pt x="41" y="38"/>
                  </a:cubicBezTo>
                  <a:cubicBezTo>
                    <a:pt x="45" y="40"/>
                    <a:pt x="46" y="44"/>
                    <a:pt x="49" y="46"/>
                  </a:cubicBezTo>
                  <a:cubicBezTo>
                    <a:pt x="50" y="45"/>
                    <a:pt x="53" y="46"/>
                    <a:pt x="54" y="46"/>
                  </a:cubicBezTo>
                  <a:cubicBezTo>
                    <a:pt x="44" y="34"/>
                    <a:pt x="35" y="20"/>
                    <a:pt x="25" y="7"/>
                  </a:cubicBezTo>
                  <a:cubicBezTo>
                    <a:pt x="24" y="7"/>
                    <a:pt x="23" y="7"/>
                    <a:pt x="22" y="7"/>
                  </a:cubicBezTo>
                  <a:cubicBezTo>
                    <a:pt x="24" y="13"/>
                    <a:pt x="29" y="17"/>
                    <a:pt x="31" y="22"/>
                  </a:cubicBezTo>
                  <a:close/>
                  <a:moveTo>
                    <a:pt x="18" y="16"/>
                  </a:moveTo>
                  <a:cubicBezTo>
                    <a:pt x="19" y="16"/>
                    <a:pt x="19" y="17"/>
                    <a:pt x="19" y="18"/>
                  </a:cubicBezTo>
                  <a:cubicBezTo>
                    <a:pt x="26" y="25"/>
                    <a:pt x="30" y="36"/>
                    <a:pt x="37" y="43"/>
                  </a:cubicBez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5" y="44"/>
                    <a:pt x="34" y="43"/>
                  </a:cubicBezTo>
                  <a:cubicBezTo>
                    <a:pt x="31" y="39"/>
                    <a:pt x="28" y="34"/>
                    <a:pt x="25" y="29"/>
                  </a:cubicBezTo>
                  <a:cubicBezTo>
                    <a:pt x="23" y="26"/>
                    <a:pt x="21" y="23"/>
                    <a:pt x="19" y="20"/>
                  </a:cubicBezTo>
                  <a:cubicBezTo>
                    <a:pt x="18" y="20"/>
                    <a:pt x="18" y="18"/>
                    <a:pt x="17" y="18"/>
                  </a:cubicBezTo>
                  <a:cubicBezTo>
                    <a:pt x="16" y="20"/>
                    <a:pt x="16" y="21"/>
                    <a:pt x="15" y="23"/>
                  </a:cubicBezTo>
                  <a:cubicBezTo>
                    <a:pt x="19" y="32"/>
                    <a:pt x="25" y="38"/>
                    <a:pt x="30" y="47"/>
                  </a:cubicBezTo>
                  <a:cubicBezTo>
                    <a:pt x="34" y="46"/>
                    <a:pt x="39" y="47"/>
                    <a:pt x="43" y="46"/>
                  </a:cubicBezTo>
                  <a:cubicBezTo>
                    <a:pt x="43" y="46"/>
                    <a:pt x="44" y="46"/>
                    <a:pt x="45" y="46"/>
                  </a:cubicBezTo>
                  <a:cubicBezTo>
                    <a:pt x="37" y="34"/>
                    <a:pt x="29" y="22"/>
                    <a:pt x="20" y="9"/>
                  </a:cubicBezTo>
                  <a:cubicBezTo>
                    <a:pt x="20" y="12"/>
                    <a:pt x="18" y="13"/>
                    <a:pt x="18" y="16"/>
                  </a:cubicBezTo>
                  <a:close/>
                  <a:moveTo>
                    <a:pt x="12" y="31"/>
                  </a:moveTo>
                  <a:cubicBezTo>
                    <a:pt x="12" y="31"/>
                    <a:pt x="13" y="31"/>
                    <a:pt x="13" y="32"/>
                  </a:cubicBezTo>
                  <a:cubicBezTo>
                    <a:pt x="14" y="38"/>
                    <a:pt x="19" y="40"/>
                    <a:pt x="20" y="45"/>
                  </a:cubicBezTo>
                  <a:cubicBezTo>
                    <a:pt x="23" y="47"/>
                    <a:pt x="24" y="48"/>
                    <a:pt x="28" y="47"/>
                  </a:cubicBezTo>
                  <a:cubicBezTo>
                    <a:pt x="23" y="40"/>
                    <a:pt x="19" y="32"/>
                    <a:pt x="14" y="26"/>
                  </a:cubicBezTo>
                  <a:cubicBezTo>
                    <a:pt x="13" y="27"/>
                    <a:pt x="12" y="29"/>
                    <a:pt x="12" y="31"/>
                  </a:cubicBezTo>
                  <a:close/>
                  <a:moveTo>
                    <a:pt x="8" y="40"/>
                  </a:moveTo>
                  <a:cubicBezTo>
                    <a:pt x="6" y="40"/>
                    <a:pt x="6" y="44"/>
                    <a:pt x="5" y="46"/>
                  </a:cubicBezTo>
                  <a:cubicBezTo>
                    <a:pt x="7" y="46"/>
                    <a:pt x="10" y="47"/>
                    <a:pt x="11" y="46"/>
                  </a:cubicBezTo>
                  <a:cubicBezTo>
                    <a:pt x="10" y="44"/>
                    <a:pt x="7" y="41"/>
                    <a:pt x="9" y="40"/>
                  </a:cubicBezTo>
                  <a:cubicBezTo>
                    <a:pt x="11" y="43"/>
                    <a:pt x="11" y="45"/>
                    <a:pt x="14" y="47"/>
                  </a:cubicBezTo>
                  <a:cubicBezTo>
                    <a:pt x="16" y="46"/>
                    <a:pt x="18" y="46"/>
                    <a:pt x="19" y="46"/>
                  </a:cubicBezTo>
                  <a:cubicBezTo>
                    <a:pt x="17" y="42"/>
                    <a:pt x="13" y="39"/>
                    <a:pt x="11" y="33"/>
                  </a:cubicBezTo>
                  <a:cubicBezTo>
                    <a:pt x="11" y="33"/>
                    <a:pt x="11" y="33"/>
                    <a:pt x="10" y="33"/>
                  </a:cubicBezTo>
                  <a:cubicBezTo>
                    <a:pt x="9" y="35"/>
                    <a:pt x="7" y="37"/>
                    <a:pt x="8" y="4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60" name="Freeform 35"/>
            <p:cNvSpPr>
              <a:spLocks noEditPoints="1"/>
            </p:cNvSpPr>
            <p:nvPr/>
          </p:nvSpPr>
          <p:spPr bwMode="auto">
            <a:xfrm>
              <a:off x="2682876" y="1609725"/>
              <a:ext cx="1127125" cy="1179513"/>
            </a:xfrm>
            <a:custGeom>
              <a:avLst/>
              <a:gdLst>
                <a:gd name="T0" fmla="*/ 59 w 59"/>
                <a:gd name="T1" fmla="*/ 57 h 62"/>
                <a:gd name="T2" fmla="*/ 55 w 59"/>
                <a:gd name="T3" fmla="*/ 59 h 62"/>
                <a:gd name="T4" fmla="*/ 43 w 59"/>
                <a:gd name="T5" fmla="*/ 58 h 62"/>
                <a:gd name="T6" fmla="*/ 41 w 59"/>
                <a:gd name="T7" fmla="*/ 59 h 62"/>
                <a:gd name="T8" fmla="*/ 37 w 59"/>
                <a:gd name="T9" fmla="*/ 59 h 62"/>
                <a:gd name="T10" fmla="*/ 6 w 59"/>
                <a:gd name="T11" fmla="*/ 60 h 62"/>
                <a:gd name="T12" fmla="*/ 4 w 59"/>
                <a:gd name="T13" fmla="*/ 62 h 62"/>
                <a:gd name="T14" fmla="*/ 7 w 59"/>
                <a:gd name="T15" fmla="*/ 49 h 62"/>
                <a:gd name="T16" fmla="*/ 18 w 59"/>
                <a:gd name="T17" fmla="*/ 23 h 62"/>
                <a:gd name="T18" fmla="*/ 29 w 59"/>
                <a:gd name="T19" fmla="*/ 0 h 62"/>
                <a:gd name="T20" fmla="*/ 29 w 59"/>
                <a:gd name="T21" fmla="*/ 0 h 62"/>
                <a:gd name="T22" fmla="*/ 33 w 59"/>
                <a:gd name="T23" fmla="*/ 1 h 62"/>
                <a:gd name="T24" fmla="*/ 36 w 59"/>
                <a:gd name="T25" fmla="*/ 6 h 62"/>
                <a:gd name="T26" fmla="*/ 49 w 59"/>
                <a:gd name="T27" fmla="*/ 34 h 62"/>
                <a:gd name="T28" fmla="*/ 51 w 59"/>
                <a:gd name="T29" fmla="*/ 36 h 62"/>
                <a:gd name="T30" fmla="*/ 51 w 59"/>
                <a:gd name="T31" fmla="*/ 40 h 62"/>
                <a:gd name="T32" fmla="*/ 53 w 59"/>
                <a:gd name="T33" fmla="*/ 41 h 62"/>
                <a:gd name="T34" fmla="*/ 59 w 59"/>
                <a:gd name="T35" fmla="*/ 55 h 62"/>
                <a:gd name="T36" fmla="*/ 59 w 59"/>
                <a:gd name="T37" fmla="*/ 57 h 62"/>
                <a:gd name="T38" fmla="*/ 8 w 59"/>
                <a:gd name="T39" fmla="*/ 57 h 62"/>
                <a:gd name="T40" fmla="*/ 52 w 59"/>
                <a:gd name="T41" fmla="*/ 55 h 62"/>
                <a:gd name="T42" fmla="*/ 32 w 59"/>
                <a:gd name="T43" fmla="*/ 6 h 62"/>
                <a:gd name="T44" fmla="*/ 31 w 59"/>
                <a:gd name="T45" fmla="*/ 6 h 62"/>
                <a:gd name="T46" fmla="*/ 8 w 59"/>
                <a:gd name="T4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9" h="62">
                  <a:moveTo>
                    <a:pt x="59" y="57"/>
                  </a:moveTo>
                  <a:cubicBezTo>
                    <a:pt x="58" y="58"/>
                    <a:pt x="56" y="57"/>
                    <a:pt x="55" y="59"/>
                  </a:cubicBezTo>
                  <a:cubicBezTo>
                    <a:pt x="51" y="59"/>
                    <a:pt x="47" y="58"/>
                    <a:pt x="43" y="58"/>
                  </a:cubicBezTo>
                  <a:cubicBezTo>
                    <a:pt x="42" y="58"/>
                    <a:pt x="42" y="59"/>
                    <a:pt x="41" y="59"/>
                  </a:cubicBezTo>
                  <a:cubicBezTo>
                    <a:pt x="40" y="59"/>
                    <a:pt x="38" y="59"/>
                    <a:pt x="37" y="59"/>
                  </a:cubicBezTo>
                  <a:cubicBezTo>
                    <a:pt x="26" y="59"/>
                    <a:pt x="18" y="61"/>
                    <a:pt x="6" y="60"/>
                  </a:cubicBezTo>
                  <a:cubicBezTo>
                    <a:pt x="5" y="61"/>
                    <a:pt x="5" y="61"/>
                    <a:pt x="4" y="62"/>
                  </a:cubicBezTo>
                  <a:cubicBezTo>
                    <a:pt x="0" y="60"/>
                    <a:pt x="6" y="52"/>
                    <a:pt x="7" y="49"/>
                  </a:cubicBezTo>
                  <a:cubicBezTo>
                    <a:pt x="11" y="41"/>
                    <a:pt x="14" y="31"/>
                    <a:pt x="18" y="23"/>
                  </a:cubicBezTo>
                  <a:cubicBezTo>
                    <a:pt x="22" y="15"/>
                    <a:pt x="25" y="7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1" y="0"/>
                    <a:pt x="33" y="1"/>
                  </a:cubicBezTo>
                  <a:cubicBezTo>
                    <a:pt x="33" y="4"/>
                    <a:pt x="35" y="5"/>
                    <a:pt x="36" y="6"/>
                  </a:cubicBezTo>
                  <a:cubicBezTo>
                    <a:pt x="40" y="16"/>
                    <a:pt x="45" y="24"/>
                    <a:pt x="49" y="34"/>
                  </a:cubicBezTo>
                  <a:cubicBezTo>
                    <a:pt x="50" y="34"/>
                    <a:pt x="49" y="36"/>
                    <a:pt x="51" y="36"/>
                  </a:cubicBezTo>
                  <a:cubicBezTo>
                    <a:pt x="50" y="38"/>
                    <a:pt x="52" y="39"/>
                    <a:pt x="51" y="40"/>
                  </a:cubicBezTo>
                  <a:cubicBezTo>
                    <a:pt x="51" y="40"/>
                    <a:pt x="52" y="40"/>
                    <a:pt x="53" y="41"/>
                  </a:cubicBezTo>
                  <a:cubicBezTo>
                    <a:pt x="54" y="45"/>
                    <a:pt x="57" y="50"/>
                    <a:pt x="59" y="55"/>
                  </a:cubicBezTo>
                  <a:cubicBezTo>
                    <a:pt x="59" y="56"/>
                    <a:pt x="58" y="56"/>
                    <a:pt x="59" y="57"/>
                  </a:cubicBezTo>
                  <a:close/>
                  <a:moveTo>
                    <a:pt x="8" y="57"/>
                  </a:moveTo>
                  <a:cubicBezTo>
                    <a:pt x="23" y="56"/>
                    <a:pt x="36" y="55"/>
                    <a:pt x="52" y="55"/>
                  </a:cubicBezTo>
                  <a:cubicBezTo>
                    <a:pt x="47" y="38"/>
                    <a:pt x="37" y="23"/>
                    <a:pt x="32" y="6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22" y="22"/>
                    <a:pt x="17" y="41"/>
                    <a:pt x="8" y="57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61" name="Freeform 36"/>
            <p:cNvSpPr>
              <a:spLocks noEditPoints="1"/>
            </p:cNvSpPr>
            <p:nvPr/>
          </p:nvSpPr>
          <p:spPr bwMode="auto">
            <a:xfrm>
              <a:off x="2301876" y="2865438"/>
              <a:ext cx="1927225" cy="855663"/>
            </a:xfrm>
            <a:custGeom>
              <a:avLst/>
              <a:gdLst>
                <a:gd name="T0" fmla="*/ 95 w 101"/>
                <a:gd name="T1" fmla="*/ 43 h 45"/>
                <a:gd name="T2" fmla="*/ 74 w 101"/>
                <a:gd name="T3" fmla="*/ 44 h 45"/>
                <a:gd name="T4" fmla="*/ 44 w 101"/>
                <a:gd name="T5" fmla="*/ 44 h 45"/>
                <a:gd name="T6" fmla="*/ 38 w 101"/>
                <a:gd name="T7" fmla="*/ 45 h 45"/>
                <a:gd name="T8" fmla="*/ 31 w 101"/>
                <a:gd name="T9" fmla="*/ 44 h 45"/>
                <a:gd name="T10" fmla="*/ 23 w 101"/>
                <a:gd name="T11" fmla="*/ 45 h 45"/>
                <a:gd name="T12" fmla="*/ 11 w 101"/>
                <a:gd name="T13" fmla="*/ 45 h 45"/>
                <a:gd name="T14" fmla="*/ 4 w 101"/>
                <a:gd name="T15" fmla="*/ 44 h 45"/>
                <a:gd name="T16" fmla="*/ 5 w 101"/>
                <a:gd name="T17" fmla="*/ 33 h 45"/>
                <a:gd name="T18" fmla="*/ 20 w 101"/>
                <a:gd name="T19" fmla="*/ 2 h 45"/>
                <a:gd name="T20" fmla="*/ 46 w 101"/>
                <a:gd name="T21" fmla="*/ 1 h 45"/>
                <a:gd name="T22" fmla="*/ 73 w 101"/>
                <a:gd name="T23" fmla="*/ 0 h 45"/>
                <a:gd name="T24" fmla="*/ 84 w 101"/>
                <a:gd name="T25" fmla="*/ 3 h 45"/>
                <a:gd name="T26" fmla="*/ 95 w 101"/>
                <a:gd name="T27" fmla="*/ 29 h 45"/>
                <a:gd name="T28" fmla="*/ 95 w 101"/>
                <a:gd name="T29" fmla="*/ 43 h 45"/>
                <a:gd name="T30" fmla="*/ 23 w 101"/>
                <a:gd name="T31" fmla="*/ 5 h 45"/>
                <a:gd name="T32" fmla="*/ 12 w 101"/>
                <a:gd name="T33" fmla="*/ 29 h 45"/>
                <a:gd name="T34" fmla="*/ 8 w 101"/>
                <a:gd name="T35" fmla="*/ 40 h 45"/>
                <a:gd name="T36" fmla="*/ 31 w 101"/>
                <a:gd name="T37" fmla="*/ 40 h 45"/>
                <a:gd name="T38" fmla="*/ 31 w 101"/>
                <a:gd name="T39" fmla="*/ 38 h 45"/>
                <a:gd name="T40" fmla="*/ 34 w 101"/>
                <a:gd name="T41" fmla="*/ 39 h 45"/>
                <a:gd name="T42" fmla="*/ 42 w 101"/>
                <a:gd name="T43" fmla="*/ 39 h 45"/>
                <a:gd name="T44" fmla="*/ 50 w 101"/>
                <a:gd name="T45" fmla="*/ 38 h 45"/>
                <a:gd name="T46" fmla="*/ 80 w 101"/>
                <a:gd name="T47" fmla="*/ 38 h 45"/>
                <a:gd name="T48" fmla="*/ 82 w 101"/>
                <a:gd name="T49" fmla="*/ 38 h 45"/>
                <a:gd name="T50" fmla="*/ 83 w 101"/>
                <a:gd name="T51" fmla="*/ 36 h 45"/>
                <a:gd name="T52" fmla="*/ 84 w 101"/>
                <a:gd name="T53" fmla="*/ 38 h 45"/>
                <a:gd name="T54" fmla="*/ 92 w 101"/>
                <a:gd name="T55" fmla="*/ 37 h 45"/>
                <a:gd name="T56" fmla="*/ 79 w 101"/>
                <a:gd name="T57" fmla="*/ 4 h 45"/>
                <a:gd name="T58" fmla="*/ 23 w 101"/>
                <a:gd name="T59" fmla="*/ 5 h 45"/>
                <a:gd name="T60" fmla="*/ 25 w 101"/>
                <a:gd name="T61" fmla="*/ 3 h 45"/>
                <a:gd name="T62" fmla="*/ 28 w 101"/>
                <a:gd name="T63" fmla="*/ 3 h 45"/>
                <a:gd name="T64" fmla="*/ 25 w 101"/>
                <a:gd name="T65" fmla="*/ 3 h 45"/>
                <a:gd name="T66" fmla="*/ 40 w 101"/>
                <a:gd name="T67" fmla="*/ 43 h 45"/>
                <a:gd name="T68" fmla="*/ 41 w 101"/>
                <a:gd name="T69" fmla="*/ 42 h 45"/>
                <a:gd name="T70" fmla="*/ 40 w 101"/>
                <a:gd name="T71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1" h="45">
                  <a:moveTo>
                    <a:pt x="95" y="43"/>
                  </a:moveTo>
                  <a:cubicBezTo>
                    <a:pt x="87" y="44"/>
                    <a:pt x="81" y="43"/>
                    <a:pt x="74" y="44"/>
                  </a:cubicBezTo>
                  <a:cubicBezTo>
                    <a:pt x="64" y="43"/>
                    <a:pt x="54" y="43"/>
                    <a:pt x="44" y="44"/>
                  </a:cubicBezTo>
                  <a:cubicBezTo>
                    <a:pt x="42" y="44"/>
                    <a:pt x="40" y="45"/>
                    <a:pt x="38" y="45"/>
                  </a:cubicBezTo>
                  <a:cubicBezTo>
                    <a:pt x="35" y="45"/>
                    <a:pt x="33" y="44"/>
                    <a:pt x="31" y="44"/>
                  </a:cubicBezTo>
                  <a:cubicBezTo>
                    <a:pt x="28" y="44"/>
                    <a:pt x="26" y="45"/>
                    <a:pt x="23" y="45"/>
                  </a:cubicBezTo>
                  <a:cubicBezTo>
                    <a:pt x="19" y="45"/>
                    <a:pt x="14" y="44"/>
                    <a:pt x="11" y="45"/>
                  </a:cubicBezTo>
                  <a:cubicBezTo>
                    <a:pt x="8" y="44"/>
                    <a:pt x="6" y="43"/>
                    <a:pt x="4" y="44"/>
                  </a:cubicBezTo>
                  <a:cubicBezTo>
                    <a:pt x="0" y="41"/>
                    <a:pt x="4" y="38"/>
                    <a:pt x="5" y="33"/>
                  </a:cubicBezTo>
                  <a:cubicBezTo>
                    <a:pt x="9" y="24"/>
                    <a:pt x="13" y="8"/>
                    <a:pt x="20" y="2"/>
                  </a:cubicBezTo>
                  <a:cubicBezTo>
                    <a:pt x="29" y="2"/>
                    <a:pt x="37" y="1"/>
                    <a:pt x="46" y="1"/>
                  </a:cubicBezTo>
                  <a:cubicBezTo>
                    <a:pt x="56" y="1"/>
                    <a:pt x="63" y="0"/>
                    <a:pt x="73" y="0"/>
                  </a:cubicBezTo>
                  <a:cubicBezTo>
                    <a:pt x="79" y="0"/>
                    <a:pt x="81" y="1"/>
                    <a:pt x="84" y="3"/>
                  </a:cubicBezTo>
                  <a:cubicBezTo>
                    <a:pt x="87" y="11"/>
                    <a:pt x="92" y="21"/>
                    <a:pt x="95" y="29"/>
                  </a:cubicBezTo>
                  <a:cubicBezTo>
                    <a:pt x="97" y="35"/>
                    <a:pt x="101" y="40"/>
                    <a:pt x="95" y="43"/>
                  </a:cubicBezTo>
                  <a:close/>
                  <a:moveTo>
                    <a:pt x="23" y="5"/>
                  </a:moveTo>
                  <a:cubicBezTo>
                    <a:pt x="17" y="12"/>
                    <a:pt x="15" y="20"/>
                    <a:pt x="12" y="29"/>
                  </a:cubicBezTo>
                  <a:cubicBezTo>
                    <a:pt x="10" y="32"/>
                    <a:pt x="9" y="36"/>
                    <a:pt x="8" y="40"/>
                  </a:cubicBezTo>
                  <a:cubicBezTo>
                    <a:pt x="14" y="40"/>
                    <a:pt x="23" y="40"/>
                    <a:pt x="31" y="40"/>
                  </a:cubicBezTo>
                  <a:cubicBezTo>
                    <a:pt x="32" y="39"/>
                    <a:pt x="31" y="39"/>
                    <a:pt x="31" y="38"/>
                  </a:cubicBezTo>
                  <a:cubicBezTo>
                    <a:pt x="33" y="38"/>
                    <a:pt x="33" y="39"/>
                    <a:pt x="34" y="39"/>
                  </a:cubicBezTo>
                  <a:cubicBezTo>
                    <a:pt x="37" y="41"/>
                    <a:pt x="40" y="40"/>
                    <a:pt x="42" y="39"/>
                  </a:cubicBezTo>
                  <a:cubicBezTo>
                    <a:pt x="44" y="39"/>
                    <a:pt x="48" y="38"/>
                    <a:pt x="50" y="38"/>
                  </a:cubicBezTo>
                  <a:cubicBezTo>
                    <a:pt x="61" y="37"/>
                    <a:pt x="70" y="39"/>
                    <a:pt x="80" y="38"/>
                  </a:cubicBezTo>
                  <a:cubicBezTo>
                    <a:pt x="80" y="37"/>
                    <a:pt x="81" y="37"/>
                    <a:pt x="82" y="38"/>
                  </a:cubicBezTo>
                  <a:cubicBezTo>
                    <a:pt x="81" y="36"/>
                    <a:pt x="82" y="36"/>
                    <a:pt x="83" y="36"/>
                  </a:cubicBezTo>
                  <a:cubicBezTo>
                    <a:pt x="83" y="36"/>
                    <a:pt x="83" y="38"/>
                    <a:pt x="84" y="38"/>
                  </a:cubicBezTo>
                  <a:cubicBezTo>
                    <a:pt x="86" y="38"/>
                    <a:pt x="90" y="39"/>
                    <a:pt x="92" y="37"/>
                  </a:cubicBezTo>
                  <a:cubicBezTo>
                    <a:pt x="89" y="26"/>
                    <a:pt x="83" y="14"/>
                    <a:pt x="79" y="4"/>
                  </a:cubicBezTo>
                  <a:cubicBezTo>
                    <a:pt x="62" y="3"/>
                    <a:pt x="41" y="6"/>
                    <a:pt x="23" y="5"/>
                  </a:cubicBezTo>
                  <a:close/>
                  <a:moveTo>
                    <a:pt x="25" y="3"/>
                  </a:moveTo>
                  <a:cubicBezTo>
                    <a:pt x="26" y="3"/>
                    <a:pt x="28" y="4"/>
                    <a:pt x="28" y="3"/>
                  </a:cubicBezTo>
                  <a:cubicBezTo>
                    <a:pt x="27" y="3"/>
                    <a:pt x="26" y="3"/>
                    <a:pt x="25" y="3"/>
                  </a:cubicBezTo>
                  <a:close/>
                  <a:moveTo>
                    <a:pt x="40" y="43"/>
                  </a:moveTo>
                  <a:cubicBezTo>
                    <a:pt x="40" y="43"/>
                    <a:pt x="41" y="43"/>
                    <a:pt x="41" y="42"/>
                  </a:cubicBezTo>
                  <a:cubicBezTo>
                    <a:pt x="41" y="42"/>
                    <a:pt x="40" y="42"/>
                    <a:pt x="40" y="43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62" name="Freeform 37"/>
            <p:cNvSpPr/>
            <p:nvPr/>
          </p:nvSpPr>
          <p:spPr bwMode="auto">
            <a:xfrm>
              <a:off x="2701926" y="3055938"/>
              <a:ext cx="57150" cy="57150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3 h 3"/>
                <a:gd name="T4" fmla="*/ 0 w 3"/>
                <a:gd name="T5" fmla="*/ 1 h 3"/>
                <a:gd name="T6" fmla="*/ 2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3" y="1"/>
                    <a:pt x="3" y="2"/>
                    <a:pt x="2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2" y="1"/>
                    <a:pt x="2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63" name="Freeform 38"/>
            <p:cNvSpPr/>
            <p:nvPr/>
          </p:nvSpPr>
          <p:spPr bwMode="auto">
            <a:xfrm>
              <a:off x="3370263" y="3151188"/>
              <a:ext cx="76200" cy="76200"/>
            </a:xfrm>
            <a:custGeom>
              <a:avLst/>
              <a:gdLst>
                <a:gd name="T0" fmla="*/ 4 w 4"/>
                <a:gd name="T1" fmla="*/ 0 h 4"/>
                <a:gd name="T2" fmla="*/ 2 w 4"/>
                <a:gd name="T3" fmla="*/ 4 h 4"/>
                <a:gd name="T4" fmla="*/ 0 w 4"/>
                <a:gd name="T5" fmla="*/ 2 h 4"/>
                <a:gd name="T6" fmla="*/ 4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2"/>
                    <a:pt x="2" y="2"/>
                    <a:pt x="2" y="4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0"/>
                    <a:pt x="2" y="0"/>
                    <a:pt x="4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64" name="Freeform 39"/>
            <p:cNvSpPr/>
            <p:nvPr/>
          </p:nvSpPr>
          <p:spPr bwMode="auto">
            <a:xfrm>
              <a:off x="2606676" y="3265488"/>
              <a:ext cx="57150" cy="76200"/>
            </a:xfrm>
            <a:custGeom>
              <a:avLst/>
              <a:gdLst>
                <a:gd name="T0" fmla="*/ 3 w 3"/>
                <a:gd name="T1" fmla="*/ 2 h 4"/>
                <a:gd name="T2" fmla="*/ 0 w 3"/>
                <a:gd name="T3" fmla="*/ 3 h 4"/>
                <a:gd name="T4" fmla="*/ 0 w 3"/>
                <a:gd name="T5" fmla="*/ 1 h 4"/>
                <a:gd name="T6" fmla="*/ 3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3" y="3"/>
                    <a:pt x="1" y="4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1" y="0"/>
                    <a:pt x="3" y="1"/>
                    <a:pt x="3" y="2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65" name="Freeform 40"/>
            <p:cNvSpPr/>
            <p:nvPr/>
          </p:nvSpPr>
          <p:spPr bwMode="auto">
            <a:xfrm>
              <a:off x="3446463" y="3360738"/>
              <a:ext cx="76200" cy="76200"/>
            </a:xfrm>
            <a:custGeom>
              <a:avLst/>
              <a:gdLst>
                <a:gd name="T0" fmla="*/ 4 w 4"/>
                <a:gd name="T1" fmla="*/ 0 h 4"/>
                <a:gd name="T2" fmla="*/ 2 w 4"/>
                <a:gd name="T3" fmla="*/ 4 h 4"/>
                <a:gd name="T4" fmla="*/ 0 w 4"/>
                <a:gd name="T5" fmla="*/ 1 h 4"/>
                <a:gd name="T6" fmla="*/ 4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2"/>
                    <a:pt x="3" y="3"/>
                    <a:pt x="2" y="4"/>
                  </a:cubicBezTo>
                  <a:cubicBezTo>
                    <a:pt x="0" y="4"/>
                    <a:pt x="0" y="2"/>
                    <a:pt x="0" y="1"/>
                  </a:cubicBezTo>
                  <a:cubicBezTo>
                    <a:pt x="2" y="1"/>
                    <a:pt x="2" y="0"/>
                    <a:pt x="4" y="0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  <p:sp>
          <p:nvSpPr>
            <p:cNvPr id="1266" name="Freeform 41"/>
            <p:cNvSpPr/>
            <p:nvPr/>
          </p:nvSpPr>
          <p:spPr bwMode="auto">
            <a:xfrm>
              <a:off x="2854326" y="3341688"/>
              <a:ext cx="58738" cy="76200"/>
            </a:xfrm>
            <a:custGeom>
              <a:avLst/>
              <a:gdLst>
                <a:gd name="T0" fmla="*/ 3 w 3"/>
                <a:gd name="T1" fmla="*/ 2 h 4"/>
                <a:gd name="T2" fmla="*/ 0 w 3"/>
                <a:gd name="T3" fmla="*/ 2 h 4"/>
                <a:gd name="T4" fmla="*/ 3 w 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3" y="4"/>
                    <a:pt x="1" y="3"/>
                    <a:pt x="0" y="2"/>
                  </a:cubicBezTo>
                  <a:cubicBezTo>
                    <a:pt x="0" y="0"/>
                    <a:pt x="3" y="0"/>
                    <a:pt x="3" y="2"/>
                  </a:cubicBezTo>
                  <a:close/>
                </a:path>
              </a:pathLst>
            </a:custGeom>
            <a:grpFill/>
            <a:ln w="9525">
              <a:solidFill>
                <a:srgbClr val="F2BFBB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5D939A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7394DD21-61A7-FD18-88DC-FAF7D2DCB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726" y="1103011"/>
            <a:ext cx="6373241" cy="310385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8BB1A16-FEBA-33C3-C738-5F16D2E7D546}"/>
              </a:ext>
            </a:extLst>
          </p:cNvPr>
          <p:cNvSpPr txBox="1"/>
          <p:nvPr/>
        </p:nvSpPr>
        <p:spPr>
          <a:xfrm>
            <a:off x="2313830" y="4814150"/>
            <a:ext cx="5343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背景音乐有三首可以进行选择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1">
            <a:extLst>
              <a:ext uri="{FF2B5EF4-FFF2-40B4-BE49-F238E27FC236}">
                <a16:creationId xmlns:a16="http://schemas.microsoft.com/office/drawing/2014/main" id="{3820AC6A-FEF8-078F-7749-50DAB7184EE0}"/>
              </a:ext>
            </a:extLst>
          </p:cNvPr>
          <p:cNvSpPr/>
          <p:nvPr/>
        </p:nvSpPr>
        <p:spPr>
          <a:xfrm>
            <a:off x="515938" y="464608"/>
            <a:ext cx="2035105" cy="499059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悔棋</a:t>
            </a:r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FFE872FA-9F25-D3BC-9943-EFA79430BCE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8574" y="941531"/>
            <a:ext cx="5997426" cy="5454595"/>
            <a:chOff x="1136" y="1115"/>
            <a:chExt cx="1248" cy="130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0C55582-3F3D-426B-3940-B8847367A42F}"/>
                </a:ext>
              </a:extLst>
            </p:cNvPr>
            <p:cNvSpPr/>
            <p:nvPr/>
          </p:nvSpPr>
          <p:spPr bwMode="auto">
            <a:xfrm>
              <a:off x="1136" y="1115"/>
              <a:ext cx="1248" cy="1308"/>
            </a:xfrm>
            <a:custGeom>
              <a:avLst/>
              <a:gdLst>
                <a:gd name="T0" fmla="*/ 538 w 1089"/>
                <a:gd name="T1" fmla="*/ 1138 h 1138"/>
                <a:gd name="T2" fmla="*/ 466 w 1089"/>
                <a:gd name="T3" fmla="*/ 1122 h 1138"/>
                <a:gd name="T4" fmla="*/ 71 w 1089"/>
                <a:gd name="T5" fmla="*/ 895 h 1138"/>
                <a:gd name="T6" fmla="*/ 0 w 1089"/>
                <a:gd name="T7" fmla="*/ 772 h 1138"/>
                <a:gd name="T8" fmla="*/ 4 w 1089"/>
                <a:gd name="T9" fmla="*/ 248 h 1138"/>
                <a:gd name="T10" fmla="*/ 79 w 1089"/>
                <a:gd name="T11" fmla="*/ 143 h 1138"/>
                <a:gd name="T12" fmla="*/ 455 w 1089"/>
                <a:gd name="T13" fmla="*/ 12 h 1138"/>
                <a:gd name="T14" fmla="*/ 540 w 1089"/>
                <a:gd name="T15" fmla="*/ 0 h 1138"/>
                <a:gd name="T16" fmla="*/ 621 w 1089"/>
                <a:gd name="T17" fmla="*/ 11 h 1138"/>
                <a:gd name="T18" fmla="*/ 1015 w 1089"/>
                <a:gd name="T19" fmla="*/ 144 h 1138"/>
                <a:gd name="T20" fmla="*/ 1088 w 1089"/>
                <a:gd name="T21" fmla="*/ 247 h 1138"/>
                <a:gd name="T22" fmla="*/ 1078 w 1089"/>
                <a:gd name="T23" fmla="*/ 772 h 1138"/>
                <a:gd name="T24" fmla="*/ 1005 w 1089"/>
                <a:gd name="T25" fmla="*/ 895 h 1138"/>
                <a:gd name="T26" fmla="*/ 609 w 1089"/>
                <a:gd name="T27" fmla="*/ 1122 h 1138"/>
                <a:gd name="T28" fmla="*/ 538 w 1089"/>
                <a:gd name="T29" fmla="*/ 1138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9" h="1138">
                  <a:moveTo>
                    <a:pt x="538" y="1138"/>
                  </a:moveTo>
                  <a:cubicBezTo>
                    <a:pt x="511" y="1138"/>
                    <a:pt x="485" y="1132"/>
                    <a:pt x="466" y="1122"/>
                  </a:cubicBezTo>
                  <a:cubicBezTo>
                    <a:pt x="71" y="895"/>
                    <a:pt x="71" y="895"/>
                    <a:pt x="71" y="895"/>
                  </a:cubicBezTo>
                  <a:cubicBezTo>
                    <a:pt x="32" y="873"/>
                    <a:pt x="0" y="817"/>
                    <a:pt x="0" y="772"/>
                  </a:cubicBezTo>
                  <a:cubicBezTo>
                    <a:pt x="4" y="248"/>
                    <a:pt x="4" y="248"/>
                    <a:pt x="4" y="248"/>
                  </a:cubicBezTo>
                  <a:cubicBezTo>
                    <a:pt x="4" y="205"/>
                    <a:pt x="38" y="157"/>
                    <a:pt x="79" y="143"/>
                  </a:cubicBezTo>
                  <a:cubicBezTo>
                    <a:pt x="455" y="12"/>
                    <a:pt x="455" y="12"/>
                    <a:pt x="455" y="12"/>
                  </a:cubicBezTo>
                  <a:cubicBezTo>
                    <a:pt x="477" y="4"/>
                    <a:pt x="508" y="0"/>
                    <a:pt x="540" y="0"/>
                  </a:cubicBezTo>
                  <a:cubicBezTo>
                    <a:pt x="570" y="0"/>
                    <a:pt x="600" y="4"/>
                    <a:pt x="621" y="11"/>
                  </a:cubicBezTo>
                  <a:cubicBezTo>
                    <a:pt x="1015" y="144"/>
                    <a:pt x="1015" y="144"/>
                    <a:pt x="1015" y="144"/>
                  </a:cubicBezTo>
                  <a:cubicBezTo>
                    <a:pt x="1056" y="157"/>
                    <a:pt x="1089" y="205"/>
                    <a:pt x="1088" y="247"/>
                  </a:cubicBezTo>
                  <a:cubicBezTo>
                    <a:pt x="1078" y="772"/>
                    <a:pt x="1078" y="772"/>
                    <a:pt x="1078" y="772"/>
                  </a:cubicBezTo>
                  <a:cubicBezTo>
                    <a:pt x="1077" y="816"/>
                    <a:pt x="1044" y="873"/>
                    <a:pt x="1005" y="895"/>
                  </a:cubicBezTo>
                  <a:cubicBezTo>
                    <a:pt x="609" y="1122"/>
                    <a:pt x="609" y="1122"/>
                    <a:pt x="609" y="1122"/>
                  </a:cubicBezTo>
                  <a:cubicBezTo>
                    <a:pt x="591" y="1132"/>
                    <a:pt x="565" y="1138"/>
                    <a:pt x="538" y="1138"/>
                  </a:cubicBezTo>
                  <a:close/>
                </a:path>
              </a:pathLst>
            </a:custGeom>
            <a:solidFill>
              <a:srgbClr val="F2B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0AC80F9D-2C58-0B12-CB76-20C52E865D9A}"/>
                </a:ext>
              </a:extLst>
            </p:cNvPr>
            <p:cNvSpPr/>
            <p:nvPr/>
          </p:nvSpPr>
          <p:spPr bwMode="auto">
            <a:xfrm>
              <a:off x="1217" y="1201"/>
              <a:ext cx="1086" cy="1125"/>
            </a:xfrm>
            <a:custGeom>
              <a:avLst/>
              <a:gdLst>
                <a:gd name="T0" fmla="*/ 83 w 947"/>
                <a:gd name="T1" fmla="*/ 784 h 979"/>
                <a:gd name="T2" fmla="*/ 0 w 947"/>
                <a:gd name="T3" fmla="*/ 643 h 979"/>
                <a:gd name="T4" fmla="*/ 3 w 947"/>
                <a:gd name="T5" fmla="*/ 243 h 979"/>
                <a:gd name="T6" fmla="*/ 94 w 947"/>
                <a:gd name="T7" fmla="*/ 116 h 979"/>
                <a:gd name="T8" fmla="*/ 378 w 947"/>
                <a:gd name="T9" fmla="*/ 18 h 979"/>
                <a:gd name="T10" fmla="*/ 558 w 947"/>
                <a:gd name="T11" fmla="*/ 17 h 979"/>
                <a:gd name="T12" fmla="*/ 857 w 947"/>
                <a:gd name="T13" fmla="*/ 117 h 979"/>
                <a:gd name="T14" fmla="*/ 946 w 947"/>
                <a:gd name="T15" fmla="*/ 243 h 979"/>
                <a:gd name="T16" fmla="*/ 938 w 947"/>
                <a:gd name="T17" fmla="*/ 642 h 979"/>
                <a:gd name="T18" fmla="*/ 853 w 947"/>
                <a:gd name="T19" fmla="*/ 783 h 979"/>
                <a:gd name="T20" fmla="*/ 550 w 947"/>
                <a:gd name="T21" fmla="*/ 953 h 979"/>
                <a:gd name="T22" fmla="*/ 384 w 947"/>
                <a:gd name="T23" fmla="*/ 953 h 979"/>
                <a:gd name="T24" fmla="*/ 83 w 947"/>
                <a:gd name="T25" fmla="*/ 78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7" h="979">
                  <a:moveTo>
                    <a:pt x="83" y="784"/>
                  </a:moveTo>
                  <a:cubicBezTo>
                    <a:pt x="37" y="759"/>
                    <a:pt x="0" y="695"/>
                    <a:pt x="0" y="643"/>
                  </a:cubicBezTo>
                  <a:cubicBezTo>
                    <a:pt x="3" y="243"/>
                    <a:pt x="3" y="243"/>
                    <a:pt x="3" y="243"/>
                  </a:cubicBezTo>
                  <a:cubicBezTo>
                    <a:pt x="4" y="191"/>
                    <a:pt x="44" y="134"/>
                    <a:pt x="94" y="116"/>
                  </a:cubicBezTo>
                  <a:cubicBezTo>
                    <a:pt x="378" y="18"/>
                    <a:pt x="378" y="18"/>
                    <a:pt x="378" y="18"/>
                  </a:cubicBezTo>
                  <a:cubicBezTo>
                    <a:pt x="427" y="1"/>
                    <a:pt x="508" y="0"/>
                    <a:pt x="558" y="17"/>
                  </a:cubicBezTo>
                  <a:cubicBezTo>
                    <a:pt x="857" y="117"/>
                    <a:pt x="857" y="117"/>
                    <a:pt x="857" y="117"/>
                  </a:cubicBezTo>
                  <a:cubicBezTo>
                    <a:pt x="907" y="134"/>
                    <a:pt x="947" y="191"/>
                    <a:pt x="946" y="243"/>
                  </a:cubicBezTo>
                  <a:cubicBezTo>
                    <a:pt x="938" y="642"/>
                    <a:pt x="938" y="642"/>
                    <a:pt x="938" y="642"/>
                  </a:cubicBezTo>
                  <a:cubicBezTo>
                    <a:pt x="937" y="694"/>
                    <a:pt x="899" y="758"/>
                    <a:pt x="853" y="783"/>
                  </a:cubicBezTo>
                  <a:cubicBezTo>
                    <a:pt x="550" y="953"/>
                    <a:pt x="550" y="953"/>
                    <a:pt x="550" y="953"/>
                  </a:cubicBezTo>
                  <a:cubicBezTo>
                    <a:pt x="505" y="979"/>
                    <a:pt x="430" y="979"/>
                    <a:pt x="384" y="953"/>
                  </a:cubicBezTo>
                  <a:lnTo>
                    <a:pt x="83" y="7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B63B70E0-22AB-8B6B-9948-E4062AAEBD1C}"/>
                </a:ext>
              </a:extLst>
            </p:cNvPr>
            <p:cNvSpPr/>
            <p:nvPr/>
          </p:nvSpPr>
          <p:spPr bwMode="auto">
            <a:xfrm>
              <a:off x="2061" y="1179"/>
              <a:ext cx="247" cy="238"/>
            </a:xfrm>
            <a:custGeom>
              <a:avLst/>
              <a:gdLst>
                <a:gd name="T0" fmla="*/ 162 w 216"/>
                <a:gd name="T1" fmla="*/ 29 h 207"/>
                <a:gd name="T2" fmla="*/ 97 w 216"/>
                <a:gd name="T3" fmla="*/ 0 h 207"/>
                <a:gd name="T4" fmla="*/ 57 w 216"/>
                <a:gd name="T5" fmla="*/ 9 h 207"/>
                <a:gd name="T6" fmla="*/ 50 w 216"/>
                <a:gd name="T7" fmla="*/ 13 h 207"/>
                <a:gd name="T8" fmla="*/ 47 w 216"/>
                <a:gd name="T9" fmla="*/ 14 h 207"/>
                <a:gd name="T10" fmla="*/ 43 w 216"/>
                <a:gd name="T11" fmla="*/ 17 h 207"/>
                <a:gd name="T12" fmla="*/ 40 w 216"/>
                <a:gd name="T13" fmla="*/ 19 h 207"/>
                <a:gd name="T14" fmla="*/ 37 w 216"/>
                <a:gd name="T15" fmla="*/ 22 h 207"/>
                <a:gd name="T16" fmla="*/ 34 w 216"/>
                <a:gd name="T17" fmla="*/ 25 h 207"/>
                <a:gd name="T18" fmla="*/ 32 w 216"/>
                <a:gd name="T19" fmla="*/ 27 h 207"/>
                <a:gd name="T20" fmla="*/ 15 w 216"/>
                <a:gd name="T21" fmla="*/ 48 h 207"/>
                <a:gd name="T22" fmla="*/ 10 w 216"/>
                <a:gd name="T23" fmla="*/ 59 h 207"/>
                <a:gd name="T24" fmla="*/ 0 w 216"/>
                <a:gd name="T25" fmla="*/ 96 h 207"/>
                <a:gd name="T26" fmla="*/ 121 w 216"/>
                <a:gd name="T27" fmla="*/ 136 h 207"/>
                <a:gd name="T28" fmla="*/ 196 w 216"/>
                <a:gd name="T29" fmla="*/ 207 h 207"/>
                <a:gd name="T30" fmla="*/ 162 w 216"/>
                <a:gd name="T31" fmla="*/ 2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" h="207">
                  <a:moveTo>
                    <a:pt x="162" y="29"/>
                  </a:moveTo>
                  <a:cubicBezTo>
                    <a:pt x="145" y="12"/>
                    <a:pt x="122" y="1"/>
                    <a:pt x="97" y="0"/>
                  </a:cubicBezTo>
                  <a:cubicBezTo>
                    <a:pt x="83" y="0"/>
                    <a:pt x="69" y="4"/>
                    <a:pt x="57" y="9"/>
                  </a:cubicBezTo>
                  <a:cubicBezTo>
                    <a:pt x="54" y="10"/>
                    <a:pt x="52" y="12"/>
                    <a:pt x="50" y="13"/>
                  </a:cubicBezTo>
                  <a:cubicBezTo>
                    <a:pt x="49" y="13"/>
                    <a:pt x="48" y="14"/>
                    <a:pt x="47" y="14"/>
                  </a:cubicBezTo>
                  <a:cubicBezTo>
                    <a:pt x="46" y="15"/>
                    <a:pt x="45" y="16"/>
                    <a:pt x="43" y="17"/>
                  </a:cubicBezTo>
                  <a:cubicBezTo>
                    <a:pt x="42" y="18"/>
                    <a:pt x="41" y="19"/>
                    <a:pt x="40" y="19"/>
                  </a:cubicBezTo>
                  <a:cubicBezTo>
                    <a:pt x="39" y="20"/>
                    <a:pt x="38" y="21"/>
                    <a:pt x="37" y="22"/>
                  </a:cubicBezTo>
                  <a:cubicBezTo>
                    <a:pt x="36" y="23"/>
                    <a:pt x="35" y="24"/>
                    <a:pt x="34" y="25"/>
                  </a:cubicBezTo>
                  <a:cubicBezTo>
                    <a:pt x="33" y="25"/>
                    <a:pt x="32" y="26"/>
                    <a:pt x="32" y="27"/>
                  </a:cubicBezTo>
                  <a:cubicBezTo>
                    <a:pt x="25" y="33"/>
                    <a:pt x="20" y="40"/>
                    <a:pt x="15" y="48"/>
                  </a:cubicBezTo>
                  <a:cubicBezTo>
                    <a:pt x="13" y="51"/>
                    <a:pt x="11" y="55"/>
                    <a:pt x="10" y="59"/>
                  </a:cubicBezTo>
                  <a:cubicBezTo>
                    <a:pt x="5" y="71"/>
                    <a:pt x="2" y="83"/>
                    <a:pt x="0" y="96"/>
                  </a:cubicBezTo>
                  <a:cubicBezTo>
                    <a:pt x="121" y="136"/>
                    <a:pt x="121" y="136"/>
                    <a:pt x="121" y="136"/>
                  </a:cubicBezTo>
                  <a:cubicBezTo>
                    <a:pt x="153" y="147"/>
                    <a:pt x="181" y="175"/>
                    <a:pt x="196" y="207"/>
                  </a:cubicBezTo>
                  <a:cubicBezTo>
                    <a:pt x="216" y="118"/>
                    <a:pt x="177" y="46"/>
                    <a:pt x="162" y="29"/>
                  </a:cubicBezTo>
                  <a:close/>
                </a:path>
              </a:pathLst>
            </a:custGeom>
            <a:solidFill>
              <a:srgbClr val="2A2E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A47D19D8-47FF-43A7-918B-0656AE9C41D0}"/>
                </a:ext>
              </a:extLst>
            </p:cNvPr>
            <p:cNvSpPr/>
            <p:nvPr/>
          </p:nvSpPr>
          <p:spPr bwMode="auto">
            <a:xfrm>
              <a:off x="1209" y="1179"/>
              <a:ext cx="249" cy="243"/>
            </a:xfrm>
            <a:custGeom>
              <a:avLst/>
              <a:gdLst>
                <a:gd name="T0" fmla="*/ 207 w 217"/>
                <a:gd name="T1" fmla="*/ 59 h 211"/>
                <a:gd name="T2" fmla="*/ 207 w 217"/>
                <a:gd name="T3" fmla="*/ 59 h 211"/>
                <a:gd name="T4" fmla="*/ 202 w 217"/>
                <a:gd name="T5" fmla="*/ 48 h 211"/>
                <a:gd name="T6" fmla="*/ 202 w 217"/>
                <a:gd name="T7" fmla="*/ 48 h 211"/>
                <a:gd name="T8" fmla="*/ 202 w 217"/>
                <a:gd name="T9" fmla="*/ 48 h 211"/>
                <a:gd name="T10" fmla="*/ 202 w 217"/>
                <a:gd name="T11" fmla="*/ 47 h 211"/>
                <a:gd name="T12" fmla="*/ 199 w 217"/>
                <a:gd name="T13" fmla="*/ 43 h 211"/>
                <a:gd name="T14" fmla="*/ 198 w 217"/>
                <a:gd name="T15" fmla="*/ 41 h 211"/>
                <a:gd name="T16" fmla="*/ 197 w 217"/>
                <a:gd name="T17" fmla="*/ 40 h 211"/>
                <a:gd name="T18" fmla="*/ 197 w 217"/>
                <a:gd name="T19" fmla="*/ 40 h 211"/>
                <a:gd name="T20" fmla="*/ 196 w 217"/>
                <a:gd name="T21" fmla="*/ 38 h 211"/>
                <a:gd name="T22" fmla="*/ 192 w 217"/>
                <a:gd name="T23" fmla="*/ 34 h 211"/>
                <a:gd name="T24" fmla="*/ 191 w 217"/>
                <a:gd name="T25" fmla="*/ 33 h 211"/>
                <a:gd name="T26" fmla="*/ 185 w 217"/>
                <a:gd name="T27" fmla="*/ 27 h 211"/>
                <a:gd name="T28" fmla="*/ 184 w 217"/>
                <a:gd name="T29" fmla="*/ 25 h 211"/>
                <a:gd name="T30" fmla="*/ 180 w 217"/>
                <a:gd name="T31" fmla="*/ 22 h 211"/>
                <a:gd name="T32" fmla="*/ 177 w 217"/>
                <a:gd name="T33" fmla="*/ 19 h 211"/>
                <a:gd name="T34" fmla="*/ 174 w 217"/>
                <a:gd name="T35" fmla="*/ 17 h 211"/>
                <a:gd name="T36" fmla="*/ 170 w 217"/>
                <a:gd name="T37" fmla="*/ 14 h 211"/>
                <a:gd name="T38" fmla="*/ 167 w 217"/>
                <a:gd name="T39" fmla="*/ 13 h 211"/>
                <a:gd name="T40" fmla="*/ 160 w 217"/>
                <a:gd name="T41" fmla="*/ 9 h 211"/>
                <a:gd name="T42" fmla="*/ 121 w 217"/>
                <a:gd name="T43" fmla="*/ 0 h 211"/>
                <a:gd name="T44" fmla="*/ 55 w 217"/>
                <a:gd name="T45" fmla="*/ 29 h 211"/>
                <a:gd name="T46" fmla="*/ 22 w 217"/>
                <a:gd name="T47" fmla="*/ 211 h 211"/>
                <a:gd name="T48" fmla="*/ 100 w 217"/>
                <a:gd name="T49" fmla="*/ 135 h 211"/>
                <a:gd name="T50" fmla="*/ 217 w 217"/>
                <a:gd name="T51" fmla="*/ 95 h 211"/>
                <a:gd name="T52" fmla="*/ 207 w 217"/>
                <a:gd name="T53" fmla="*/ 59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7" h="211">
                  <a:moveTo>
                    <a:pt x="207" y="59"/>
                  </a:moveTo>
                  <a:cubicBezTo>
                    <a:pt x="207" y="59"/>
                    <a:pt x="207" y="59"/>
                    <a:pt x="207" y="59"/>
                  </a:cubicBezTo>
                  <a:cubicBezTo>
                    <a:pt x="206" y="55"/>
                    <a:pt x="204" y="52"/>
                    <a:pt x="202" y="48"/>
                  </a:cubicBezTo>
                  <a:cubicBezTo>
                    <a:pt x="202" y="48"/>
                    <a:pt x="202" y="48"/>
                    <a:pt x="202" y="48"/>
                  </a:cubicBezTo>
                  <a:cubicBezTo>
                    <a:pt x="202" y="48"/>
                    <a:pt x="202" y="48"/>
                    <a:pt x="202" y="48"/>
                  </a:cubicBezTo>
                  <a:cubicBezTo>
                    <a:pt x="202" y="48"/>
                    <a:pt x="202" y="47"/>
                    <a:pt x="202" y="47"/>
                  </a:cubicBezTo>
                  <a:cubicBezTo>
                    <a:pt x="201" y="46"/>
                    <a:pt x="200" y="44"/>
                    <a:pt x="199" y="43"/>
                  </a:cubicBezTo>
                  <a:cubicBezTo>
                    <a:pt x="198" y="42"/>
                    <a:pt x="198" y="41"/>
                    <a:pt x="198" y="41"/>
                  </a:cubicBezTo>
                  <a:cubicBezTo>
                    <a:pt x="197" y="40"/>
                    <a:pt x="197" y="40"/>
                    <a:pt x="197" y="40"/>
                  </a:cubicBezTo>
                  <a:cubicBezTo>
                    <a:pt x="197" y="40"/>
                    <a:pt x="197" y="40"/>
                    <a:pt x="197" y="40"/>
                  </a:cubicBezTo>
                  <a:cubicBezTo>
                    <a:pt x="196" y="39"/>
                    <a:pt x="196" y="39"/>
                    <a:pt x="196" y="38"/>
                  </a:cubicBezTo>
                  <a:cubicBezTo>
                    <a:pt x="194" y="37"/>
                    <a:pt x="193" y="35"/>
                    <a:pt x="192" y="34"/>
                  </a:cubicBezTo>
                  <a:cubicBezTo>
                    <a:pt x="192" y="34"/>
                    <a:pt x="192" y="33"/>
                    <a:pt x="191" y="33"/>
                  </a:cubicBezTo>
                  <a:cubicBezTo>
                    <a:pt x="190" y="31"/>
                    <a:pt x="188" y="29"/>
                    <a:pt x="185" y="27"/>
                  </a:cubicBezTo>
                  <a:cubicBezTo>
                    <a:pt x="185" y="26"/>
                    <a:pt x="184" y="25"/>
                    <a:pt x="184" y="25"/>
                  </a:cubicBezTo>
                  <a:cubicBezTo>
                    <a:pt x="182" y="24"/>
                    <a:pt x="181" y="23"/>
                    <a:pt x="180" y="22"/>
                  </a:cubicBezTo>
                  <a:cubicBezTo>
                    <a:pt x="179" y="21"/>
                    <a:pt x="178" y="20"/>
                    <a:pt x="177" y="19"/>
                  </a:cubicBezTo>
                  <a:cubicBezTo>
                    <a:pt x="176" y="19"/>
                    <a:pt x="175" y="18"/>
                    <a:pt x="174" y="17"/>
                  </a:cubicBezTo>
                  <a:cubicBezTo>
                    <a:pt x="173" y="16"/>
                    <a:pt x="171" y="15"/>
                    <a:pt x="170" y="14"/>
                  </a:cubicBezTo>
                  <a:cubicBezTo>
                    <a:pt x="169" y="14"/>
                    <a:pt x="168" y="13"/>
                    <a:pt x="167" y="13"/>
                  </a:cubicBezTo>
                  <a:cubicBezTo>
                    <a:pt x="165" y="12"/>
                    <a:pt x="163" y="10"/>
                    <a:pt x="160" y="9"/>
                  </a:cubicBezTo>
                  <a:cubicBezTo>
                    <a:pt x="148" y="4"/>
                    <a:pt x="134" y="0"/>
                    <a:pt x="121" y="0"/>
                  </a:cubicBezTo>
                  <a:cubicBezTo>
                    <a:pt x="95" y="1"/>
                    <a:pt x="72" y="12"/>
                    <a:pt x="55" y="29"/>
                  </a:cubicBezTo>
                  <a:cubicBezTo>
                    <a:pt x="40" y="46"/>
                    <a:pt x="0" y="120"/>
                    <a:pt x="22" y="211"/>
                  </a:cubicBezTo>
                  <a:cubicBezTo>
                    <a:pt x="38" y="177"/>
                    <a:pt x="67" y="147"/>
                    <a:pt x="100" y="135"/>
                  </a:cubicBezTo>
                  <a:cubicBezTo>
                    <a:pt x="217" y="95"/>
                    <a:pt x="217" y="95"/>
                    <a:pt x="217" y="95"/>
                  </a:cubicBezTo>
                  <a:cubicBezTo>
                    <a:pt x="215" y="83"/>
                    <a:pt x="212" y="70"/>
                    <a:pt x="207" y="59"/>
                  </a:cubicBezTo>
                  <a:close/>
                </a:path>
              </a:pathLst>
            </a:custGeom>
            <a:solidFill>
              <a:srgbClr val="2A2E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8772B1E5-45C4-63B4-4E4A-EE5221CAE89B}"/>
                </a:ext>
              </a:extLst>
            </p:cNvPr>
            <p:cNvSpPr/>
            <p:nvPr/>
          </p:nvSpPr>
          <p:spPr bwMode="auto">
            <a:xfrm>
              <a:off x="1348" y="1179"/>
              <a:ext cx="824" cy="248"/>
            </a:xfrm>
            <a:custGeom>
              <a:avLst/>
              <a:gdLst>
                <a:gd name="T0" fmla="*/ 716 w 719"/>
                <a:gd name="T1" fmla="*/ 0 h 216"/>
                <a:gd name="T2" fmla="*/ 362 w 719"/>
                <a:gd name="T3" fmla="*/ 0 h 216"/>
                <a:gd name="T4" fmla="*/ 359 w 719"/>
                <a:gd name="T5" fmla="*/ 0 h 216"/>
                <a:gd name="T6" fmla="*/ 359 w 719"/>
                <a:gd name="T7" fmla="*/ 0 h 216"/>
                <a:gd name="T8" fmla="*/ 356 w 719"/>
                <a:gd name="T9" fmla="*/ 0 h 216"/>
                <a:gd name="T10" fmla="*/ 2 w 719"/>
                <a:gd name="T11" fmla="*/ 0 h 216"/>
                <a:gd name="T12" fmla="*/ 0 w 719"/>
                <a:gd name="T13" fmla="*/ 0 h 216"/>
                <a:gd name="T14" fmla="*/ 39 w 719"/>
                <a:gd name="T15" fmla="*/ 9 h 216"/>
                <a:gd name="T16" fmla="*/ 46 w 719"/>
                <a:gd name="T17" fmla="*/ 13 h 216"/>
                <a:gd name="T18" fmla="*/ 49 w 719"/>
                <a:gd name="T19" fmla="*/ 14 h 216"/>
                <a:gd name="T20" fmla="*/ 53 w 719"/>
                <a:gd name="T21" fmla="*/ 17 h 216"/>
                <a:gd name="T22" fmla="*/ 56 w 719"/>
                <a:gd name="T23" fmla="*/ 19 h 216"/>
                <a:gd name="T24" fmla="*/ 59 w 719"/>
                <a:gd name="T25" fmla="*/ 22 h 216"/>
                <a:gd name="T26" fmla="*/ 63 w 719"/>
                <a:gd name="T27" fmla="*/ 25 h 216"/>
                <a:gd name="T28" fmla="*/ 64 w 719"/>
                <a:gd name="T29" fmla="*/ 27 h 216"/>
                <a:gd name="T30" fmla="*/ 70 w 719"/>
                <a:gd name="T31" fmla="*/ 33 h 216"/>
                <a:gd name="T32" fmla="*/ 71 w 719"/>
                <a:gd name="T33" fmla="*/ 34 h 216"/>
                <a:gd name="T34" fmla="*/ 75 w 719"/>
                <a:gd name="T35" fmla="*/ 38 h 216"/>
                <a:gd name="T36" fmla="*/ 76 w 719"/>
                <a:gd name="T37" fmla="*/ 40 h 216"/>
                <a:gd name="T38" fmla="*/ 77 w 719"/>
                <a:gd name="T39" fmla="*/ 41 h 216"/>
                <a:gd name="T40" fmla="*/ 78 w 719"/>
                <a:gd name="T41" fmla="*/ 43 h 216"/>
                <a:gd name="T42" fmla="*/ 81 w 719"/>
                <a:gd name="T43" fmla="*/ 47 h 216"/>
                <a:gd name="T44" fmla="*/ 81 w 719"/>
                <a:gd name="T45" fmla="*/ 48 h 216"/>
                <a:gd name="T46" fmla="*/ 81 w 719"/>
                <a:gd name="T47" fmla="*/ 48 h 216"/>
                <a:gd name="T48" fmla="*/ 81 w 719"/>
                <a:gd name="T49" fmla="*/ 48 h 216"/>
                <a:gd name="T50" fmla="*/ 86 w 719"/>
                <a:gd name="T51" fmla="*/ 59 h 216"/>
                <a:gd name="T52" fmla="*/ 86 w 719"/>
                <a:gd name="T53" fmla="*/ 59 h 216"/>
                <a:gd name="T54" fmla="*/ 96 w 719"/>
                <a:gd name="T55" fmla="*/ 95 h 216"/>
                <a:gd name="T56" fmla="*/ 96 w 719"/>
                <a:gd name="T57" fmla="*/ 98 h 216"/>
                <a:gd name="T58" fmla="*/ 111 w 719"/>
                <a:gd name="T59" fmla="*/ 166 h 216"/>
                <a:gd name="T60" fmla="*/ 192 w 719"/>
                <a:gd name="T61" fmla="*/ 216 h 216"/>
                <a:gd name="T62" fmla="*/ 356 w 719"/>
                <a:gd name="T63" fmla="*/ 216 h 216"/>
                <a:gd name="T64" fmla="*/ 359 w 719"/>
                <a:gd name="T65" fmla="*/ 216 h 216"/>
                <a:gd name="T66" fmla="*/ 359 w 719"/>
                <a:gd name="T67" fmla="*/ 216 h 216"/>
                <a:gd name="T68" fmla="*/ 362 w 719"/>
                <a:gd name="T69" fmla="*/ 216 h 216"/>
                <a:gd name="T70" fmla="*/ 526 w 719"/>
                <a:gd name="T71" fmla="*/ 216 h 216"/>
                <a:gd name="T72" fmla="*/ 607 w 719"/>
                <a:gd name="T73" fmla="*/ 166 h 216"/>
                <a:gd name="T74" fmla="*/ 622 w 719"/>
                <a:gd name="T75" fmla="*/ 98 h 216"/>
                <a:gd name="T76" fmla="*/ 622 w 719"/>
                <a:gd name="T77" fmla="*/ 96 h 216"/>
                <a:gd name="T78" fmla="*/ 632 w 719"/>
                <a:gd name="T79" fmla="*/ 59 h 216"/>
                <a:gd name="T80" fmla="*/ 637 w 719"/>
                <a:gd name="T81" fmla="*/ 48 h 216"/>
                <a:gd name="T82" fmla="*/ 654 w 719"/>
                <a:gd name="T83" fmla="*/ 27 h 216"/>
                <a:gd name="T84" fmla="*/ 656 w 719"/>
                <a:gd name="T85" fmla="*/ 25 h 216"/>
                <a:gd name="T86" fmla="*/ 659 w 719"/>
                <a:gd name="T87" fmla="*/ 22 h 216"/>
                <a:gd name="T88" fmla="*/ 662 w 719"/>
                <a:gd name="T89" fmla="*/ 19 h 216"/>
                <a:gd name="T90" fmla="*/ 665 w 719"/>
                <a:gd name="T91" fmla="*/ 17 h 216"/>
                <a:gd name="T92" fmla="*/ 669 w 719"/>
                <a:gd name="T93" fmla="*/ 14 h 216"/>
                <a:gd name="T94" fmla="*/ 672 w 719"/>
                <a:gd name="T95" fmla="*/ 13 h 216"/>
                <a:gd name="T96" fmla="*/ 679 w 719"/>
                <a:gd name="T97" fmla="*/ 9 h 216"/>
                <a:gd name="T98" fmla="*/ 719 w 719"/>
                <a:gd name="T99" fmla="*/ 0 h 216"/>
                <a:gd name="T100" fmla="*/ 716 w 719"/>
                <a:gd name="T101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19" h="216">
                  <a:moveTo>
                    <a:pt x="716" y="0"/>
                  </a:moveTo>
                  <a:cubicBezTo>
                    <a:pt x="362" y="0"/>
                    <a:pt x="362" y="0"/>
                    <a:pt x="362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13" y="0"/>
                    <a:pt x="27" y="4"/>
                    <a:pt x="39" y="9"/>
                  </a:cubicBezTo>
                  <a:cubicBezTo>
                    <a:pt x="42" y="10"/>
                    <a:pt x="44" y="12"/>
                    <a:pt x="46" y="13"/>
                  </a:cubicBezTo>
                  <a:cubicBezTo>
                    <a:pt x="47" y="13"/>
                    <a:pt x="48" y="14"/>
                    <a:pt x="49" y="14"/>
                  </a:cubicBezTo>
                  <a:cubicBezTo>
                    <a:pt x="50" y="15"/>
                    <a:pt x="52" y="16"/>
                    <a:pt x="53" y="17"/>
                  </a:cubicBezTo>
                  <a:cubicBezTo>
                    <a:pt x="54" y="18"/>
                    <a:pt x="55" y="19"/>
                    <a:pt x="56" y="19"/>
                  </a:cubicBezTo>
                  <a:cubicBezTo>
                    <a:pt x="57" y="20"/>
                    <a:pt x="58" y="21"/>
                    <a:pt x="59" y="22"/>
                  </a:cubicBezTo>
                  <a:cubicBezTo>
                    <a:pt x="60" y="23"/>
                    <a:pt x="61" y="24"/>
                    <a:pt x="63" y="25"/>
                  </a:cubicBezTo>
                  <a:cubicBezTo>
                    <a:pt x="63" y="25"/>
                    <a:pt x="64" y="26"/>
                    <a:pt x="64" y="27"/>
                  </a:cubicBezTo>
                  <a:cubicBezTo>
                    <a:pt x="67" y="29"/>
                    <a:pt x="69" y="31"/>
                    <a:pt x="70" y="33"/>
                  </a:cubicBezTo>
                  <a:cubicBezTo>
                    <a:pt x="71" y="33"/>
                    <a:pt x="71" y="34"/>
                    <a:pt x="71" y="34"/>
                  </a:cubicBezTo>
                  <a:cubicBezTo>
                    <a:pt x="72" y="35"/>
                    <a:pt x="73" y="37"/>
                    <a:pt x="75" y="38"/>
                  </a:cubicBezTo>
                  <a:cubicBezTo>
                    <a:pt x="75" y="39"/>
                    <a:pt x="75" y="39"/>
                    <a:pt x="76" y="40"/>
                  </a:cubicBezTo>
                  <a:cubicBezTo>
                    <a:pt x="76" y="40"/>
                    <a:pt x="76" y="40"/>
                    <a:pt x="77" y="41"/>
                  </a:cubicBezTo>
                  <a:cubicBezTo>
                    <a:pt x="77" y="41"/>
                    <a:pt x="77" y="42"/>
                    <a:pt x="78" y="43"/>
                  </a:cubicBezTo>
                  <a:cubicBezTo>
                    <a:pt x="79" y="44"/>
                    <a:pt x="80" y="46"/>
                    <a:pt x="81" y="47"/>
                  </a:cubicBezTo>
                  <a:cubicBezTo>
                    <a:pt x="81" y="47"/>
                    <a:pt x="81" y="48"/>
                    <a:pt x="81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3" y="52"/>
                    <a:pt x="85" y="55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91" y="70"/>
                    <a:pt x="94" y="83"/>
                    <a:pt x="96" y="95"/>
                  </a:cubicBezTo>
                  <a:cubicBezTo>
                    <a:pt x="96" y="96"/>
                    <a:pt x="96" y="97"/>
                    <a:pt x="96" y="98"/>
                  </a:cubicBezTo>
                  <a:cubicBezTo>
                    <a:pt x="99" y="121"/>
                    <a:pt x="101" y="145"/>
                    <a:pt x="111" y="166"/>
                  </a:cubicBezTo>
                  <a:cubicBezTo>
                    <a:pt x="127" y="199"/>
                    <a:pt x="155" y="216"/>
                    <a:pt x="192" y="216"/>
                  </a:cubicBezTo>
                  <a:cubicBezTo>
                    <a:pt x="192" y="216"/>
                    <a:pt x="356" y="216"/>
                    <a:pt x="356" y="216"/>
                  </a:cubicBezTo>
                  <a:cubicBezTo>
                    <a:pt x="356" y="216"/>
                    <a:pt x="357" y="216"/>
                    <a:pt x="359" y="216"/>
                  </a:cubicBezTo>
                  <a:cubicBezTo>
                    <a:pt x="359" y="216"/>
                    <a:pt x="359" y="216"/>
                    <a:pt x="359" y="216"/>
                  </a:cubicBezTo>
                  <a:cubicBezTo>
                    <a:pt x="361" y="216"/>
                    <a:pt x="362" y="216"/>
                    <a:pt x="362" y="216"/>
                  </a:cubicBezTo>
                  <a:cubicBezTo>
                    <a:pt x="362" y="216"/>
                    <a:pt x="526" y="216"/>
                    <a:pt x="526" y="216"/>
                  </a:cubicBezTo>
                  <a:cubicBezTo>
                    <a:pt x="563" y="216"/>
                    <a:pt x="591" y="199"/>
                    <a:pt x="607" y="166"/>
                  </a:cubicBezTo>
                  <a:cubicBezTo>
                    <a:pt x="618" y="145"/>
                    <a:pt x="619" y="121"/>
                    <a:pt x="622" y="98"/>
                  </a:cubicBezTo>
                  <a:cubicBezTo>
                    <a:pt x="622" y="98"/>
                    <a:pt x="622" y="97"/>
                    <a:pt x="622" y="96"/>
                  </a:cubicBezTo>
                  <a:cubicBezTo>
                    <a:pt x="624" y="83"/>
                    <a:pt x="627" y="71"/>
                    <a:pt x="632" y="59"/>
                  </a:cubicBezTo>
                  <a:cubicBezTo>
                    <a:pt x="633" y="55"/>
                    <a:pt x="635" y="51"/>
                    <a:pt x="637" y="48"/>
                  </a:cubicBezTo>
                  <a:cubicBezTo>
                    <a:pt x="642" y="40"/>
                    <a:pt x="647" y="33"/>
                    <a:pt x="654" y="27"/>
                  </a:cubicBezTo>
                  <a:cubicBezTo>
                    <a:pt x="654" y="26"/>
                    <a:pt x="655" y="25"/>
                    <a:pt x="656" y="25"/>
                  </a:cubicBezTo>
                  <a:cubicBezTo>
                    <a:pt x="657" y="24"/>
                    <a:pt x="658" y="23"/>
                    <a:pt x="659" y="22"/>
                  </a:cubicBezTo>
                  <a:cubicBezTo>
                    <a:pt x="660" y="21"/>
                    <a:pt x="661" y="20"/>
                    <a:pt x="662" y="19"/>
                  </a:cubicBezTo>
                  <a:cubicBezTo>
                    <a:pt x="663" y="19"/>
                    <a:pt x="664" y="18"/>
                    <a:pt x="665" y="17"/>
                  </a:cubicBezTo>
                  <a:cubicBezTo>
                    <a:pt x="667" y="16"/>
                    <a:pt x="668" y="15"/>
                    <a:pt x="669" y="14"/>
                  </a:cubicBezTo>
                  <a:cubicBezTo>
                    <a:pt x="670" y="14"/>
                    <a:pt x="671" y="13"/>
                    <a:pt x="672" y="13"/>
                  </a:cubicBezTo>
                  <a:cubicBezTo>
                    <a:pt x="674" y="12"/>
                    <a:pt x="676" y="10"/>
                    <a:pt x="679" y="9"/>
                  </a:cubicBezTo>
                  <a:cubicBezTo>
                    <a:pt x="691" y="4"/>
                    <a:pt x="705" y="0"/>
                    <a:pt x="719" y="0"/>
                  </a:cubicBezTo>
                  <a:cubicBezTo>
                    <a:pt x="718" y="0"/>
                    <a:pt x="717" y="0"/>
                    <a:pt x="716" y="0"/>
                  </a:cubicBezTo>
                  <a:close/>
                </a:path>
              </a:pathLst>
            </a:custGeom>
            <a:solidFill>
              <a:srgbClr val="F2B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" name="Group 4">
            <a:extLst>
              <a:ext uri="{FF2B5EF4-FFF2-40B4-BE49-F238E27FC236}">
                <a16:creationId xmlns:a16="http://schemas.microsoft.com/office/drawing/2014/main" id="{9A34837E-FB4E-0189-4AD8-58B61A9175B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93367" y="941532"/>
            <a:ext cx="5997426" cy="5454594"/>
            <a:chOff x="1136" y="1115"/>
            <a:chExt cx="1248" cy="1308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3CB3F722-3DF9-5835-E49A-045DDFF34688}"/>
                </a:ext>
              </a:extLst>
            </p:cNvPr>
            <p:cNvSpPr/>
            <p:nvPr/>
          </p:nvSpPr>
          <p:spPr bwMode="auto">
            <a:xfrm>
              <a:off x="1136" y="1115"/>
              <a:ext cx="1248" cy="1308"/>
            </a:xfrm>
            <a:custGeom>
              <a:avLst/>
              <a:gdLst>
                <a:gd name="T0" fmla="*/ 538 w 1089"/>
                <a:gd name="T1" fmla="*/ 1138 h 1138"/>
                <a:gd name="T2" fmla="*/ 466 w 1089"/>
                <a:gd name="T3" fmla="*/ 1122 h 1138"/>
                <a:gd name="T4" fmla="*/ 71 w 1089"/>
                <a:gd name="T5" fmla="*/ 895 h 1138"/>
                <a:gd name="T6" fmla="*/ 0 w 1089"/>
                <a:gd name="T7" fmla="*/ 772 h 1138"/>
                <a:gd name="T8" fmla="*/ 4 w 1089"/>
                <a:gd name="T9" fmla="*/ 248 h 1138"/>
                <a:gd name="T10" fmla="*/ 79 w 1089"/>
                <a:gd name="T11" fmla="*/ 143 h 1138"/>
                <a:gd name="T12" fmla="*/ 455 w 1089"/>
                <a:gd name="T13" fmla="*/ 12 h 1138"/>
                <a:gd name="T14" fmla="*/ 540 w 1089"/>
                <a:gd name="T15" fmla="*/ 0 h 1138"/>
                <a:gd name="T16" fmla="*/ 621 w 1089"/>
                <a:gd name="T17" fmla="*/ 11 h 1138"/>
                <a:gd name="T18" fmla="*/ 1015 w 1089"/>
                <a:gd name="T19" fmla="*/ 144 h 1138"/>
                <a:gd name="T20" fmla="*/ 1088 w 1089"/>
                <a:gd name="T21" fmla="*/ 247 h 1138"/>
                <a:gd name="T22" fmla="*/ 1078 w 1089"/>
                <a:gd name="T23" fmla="*/ 772 h 1138"/>
                <a:gd name="T24" fmla="*/ 1005 w 1089"/>
                <a:gd name="T25" fmla="*/ 895 h 1138"/>
                <a:gd name="T26" fmla="*/ 609 w 1089"/>
                <a:gd name="T27" fmla="*/ 1122 h 1138"/>
                <a:gd name="T28" fmla="*/ 538 w 1089"/>
                <a:gd name="T29" fmla="*/ 1138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9" h="1138">
                  <a:moveTo>
                    <a:pt x="538" y="1138"/>
                  </a:moveTo>
                  <a:cubicBezTo>
                    <a:pt x="511" y="1138"/>
                    <a:pt x="485" y="1132"/>
                    <a:pt x="466" y="1122"/>
                  </a:cubicBezTo>
                  <a:cubicBezTo>
                    <a:pt x="71" y="895"/>
                    <a:pt x="71" y="895"/>
                    <a:pt x="71" y="895"/>
                  </a:cubicBezTo>
                  <a:cubicBezTo>
                    <a:pt x="32" y="873"/>
                    <a:pt x="0" y="817"/>
                    <a:pt x="0" y="772"/>
                  </a:cubicBezTo>
                  <a:cubicBezTo>
                    <a:pt x="4" y="248"/>
                    <a:pt x="4" y="248"/>
                    <a:pt x="4" y="248"/>
                  </a:cubicBezTo>
                  <a:cubicBezTo>
                    <a:pt x="4" y="205"/>
                    <a:pt x="38" y="157"/>
                    <a:pt x="79" y="143"/>
                  </a:cubicBezTo>
                  <a:cubicBezTo>
                    <a:pt x="455" y="12"/>
                    <a:pt x="455" y="12"/>
                    <a:pt x="455" y="12"/>
                  </a:cubicBezTo>
                  <a:cubicBezTo>
                    <a:pt x="477" y="4"/>
                    <a:pt x="508" y="0"/>
                    <a:pt x="540" y="0"/>
                  </a:cubicBezTo>
                  <a:cubicBezTo>
                    <a:pt x="570" y="0"/>
                    <a:pt x="600" y="4"/>
                    <a:pt x="621" y="11"/>
                  </a:cubicBezTo>
                  <a:cubicBezTo>
                    <a:pt x="1015" y="144"/>
                    <a:pt x="1015" y="144"/>
                    <a:pt x="1015" y="144"/>
                  </a:cubicBezTo>
                  <a:cubicBezTo>
                    <a:pt x="1056" y="157"/>
                    <a:pt x="1089" y="205"/>
                    <a:pt x="1088" y="247"/>
                  </a:cubicBezTo>
                  <a:cubicBezTo>
                    <a:pt x="1078" y="772"/>
                    <a:pt x="1078" y="772"/>
                    <a:pt x="1078" y="772"/>
                  </a:cubicBezTo>
                  <a:cubicBezTo>
                    <a:pt x="1077" y="816"/>
                    <a:pt x="1044" y="873"/>
                    <a:pt x="1005" y="895"/>
                  </a:cubicBezTo>
                  <a:cubicBezTo>
                    <a:pt x="609" y="1122"/>
                    <a:pt x="609" y="1122"/>
                    <a:pt x="609" y="1122"/>
                  </a:cubicBezTo>
                  <a:cubicBezTo>
                    <a:pt x="591" y="1132"/>
                    <a:pt x="565" y="1138"/>
                    <a:pt x="538" y="1138"/>
                  </a:cubicBezTo>
                  <a:close/>
                </a:path>
              </a:pathLst>
            </a:custGeom>
            <a:solidFill>
              <a:srgbClr val="CBEE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DC2BC6E1-68C2-CC4A-D8EF-794402E302A1}"/>
                </a:ext>
              </a:extLst>
            </p:cNvPr>
            <p:cNvSpPr/>
            <p:nvPr/>
          </p:nvSpPr>
          <p:spPr bwMode="auto">
            <a:xfrm>
              <a:off x="1217" y="1201"/>
              <a:ext cx="1086" cy="1125"/>
            </a:xfrm>
            <a:custGeom>
              <a:avLst/>
              <a:gdLst>
                <a:gd name="T0" fmla="*/ 83 w 947"/>
                <a:gd name="T1" fmla="*/ 784 h 979"/>
                <a:gd name="T2" fmla="*/ 0 w 947"/>
                <a:gd name="T3" fmla="*/ 643 h 979"/>
                <a:gd name="T4" fmla="*/ 3 w 947"/>
                <a:gd name="T5" fmla="*/ 243 h 979"/>
                <a:gd name="T6" fmla="*/ 94 w 947"/>
                <a:gd name="T7" fmla="*/ 116 h 979"/>
                <a:gd name="T8" fmla="*/ 378 w 947"/>
                <a:gd name="T9" fmla="*/ 18 h 979"/>
                <a:gd name="T10" fmla="*/ 558 w 947"/>
                <a:gd name="T11" fmla="*/ 17 h 979"/>
                <a:gd name="T12" fmla="*/ 857 w 947"/>
                <a:gd name="T13" fmla="*/ 117 h 979"/>
                <a:gd name="T14" fmla="*/ 946 w 947"/>
                <a:gd name="T15" fmla="*/ 243 h 979"/>
                <a:gd name="T16" fmla="*/ 938 w 947"/>
                <a:gd name="T17" fmla="*/ 642 h 979"/>
                <a:gd name="T18" fmla="*/ 853 w 947"/>
                <a:gd name="T19" fmla="*/ 783 h 979"/>
                <a:gd name="T20" fmla="*/ 550 w 947"/>
                <a:gd name="T21" fmla="*/ 953 h 979"/>
                <a:gd name="T22" fmla="*/ 384 w 947"/>
                <a:gd name="T23" fmla="*/ 953 h 979"/>
                <a:gd name="T24" fmla="*/ 83 w 947"/>
                <a:gd name="T25" fmla="*/ 78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7" h="979">
                  <a:moveTo>
                    <a:pt x="83" y="784"/>
                  </a:moveTo>
                  <a:cubicBezTo>
                    <a:pt x="37" y="759"/>
                    <a:pt x="0" y="695"/>
                    <a:pt x="0" y="643"/>
                  </a:cubicBezTo>
                  <a:cubicBezTo>
                    <a:pt x="3" y="243"/>
                    <a:pt x="3" y="243"/>
                    <a:pt x="3" y="243"/>
                  </a:cubicBezTo>
                  <a:cubicBezTo>
                    <a:pt x="4" y="191"/>
                    <a:pt x="44" y="134"/>
                    <a:pt x="94" y="116"/>
                  </a:cubicBezTo>
                  <a:cubicBezTo>
                    <a:pt x="378" y="18"/>
                    <a:pt x="378" y="18"/>
                    <a:pt x="378" y="18"/>
                  </a:cubicBezTo>
                  <a:cubicBezTo>
                    <a:pt x="427" y="1"/>
                    <a:pt x="508" y="0"/>
                    <a:pt x="558" y="17"/>
                  </a:cubicBezTo>
                  <a:cubicBezTo>
                    <a:pt x="857" y="117"/>
                    <a:pt x="857" y="117"/>
                    <a:pt x="857" y="117"/>
                  </a:cubicBezTo>
                  <a:cubicBezTo>
                    <a:pt x="907" y="134"/>
                    <a:pt x="947" y="191"/>
                    <a:pt x="946" y="243"/>
                  </a:cubicBezTo>
                  <a:cubicBezTo>
                    <a:pt x="938" y="642"/>
                    <a:pt x="938" y="642"/>
                    <a:pt x="938" y="642"/>
                  </a:cubicBezTo>
                  <a:cubicBezTo>
                    <a:pt x="937" y="694"/>
                    <a:pt x="899" y="758"/>
                    <a:pt x="853" y="783"/>
                  </a:cubicBezTo>
                  <a:cubicBezTo>
                    <a:pt x="550" y="953"/>
                    <a:pt x="550" y="953"/>
                    <a:pt x="550" y="953"/>
                  </a:cubicBezTo>
                  <a:cubicBezTo>
                    <a:pt x="505" y="979"/>
                    <a:pt x="430" y="979"/>
                    <a:pt x="384" y="953"/>
                  </a:cubicBezTo>
                  <a:lnTo>
                    <a:pt x="83" y="7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C0EC527-F577-7A96-070F-5E8CD99C4166}"/>
                </a:ext>
              </a:extLst>
            </p:cNvPr>
            <p:cNvSpPr/>
            <p:nvPr/>
          </p:nvSpPr>
          <p:spPr bwMode="auto">
            <a:xfrm>
              <a:off x="2061" y="1179"/>
              <a:ext cx="247" cy="238"/>
            </a:xfrm>
            <a:custGeom>
              <a:avLst/>
              <a:gdLst>
                <a:gd name="T0" fmla="*/ 162 w 216"/>
                <a:gd name="T1" fmla="*/ 29 h 207"/>
                <a:gd name="T2" fmla="*/ 97 w 216"/>
                <a:gd name="T3" fmla="*/ 0 h 207"/>
                <a:gd name="T4" fmla="*/ 57 w 216"/>
                <a:gd name="T5" fmla="*/ 9 h 207"/>
                <a:gd name="T6" fmla="*/ 50 w 216"/>
                <a:gd name="T7" fmla="*/ 13 h 207"/>
                <a:gd name="T8" fmla="*/ 47 w 216"/>
                <a:gd name="T9" fmla="*/ 14 h 207"/>
                <a:gd name="T10" fmla="*/ 43 w 216"/>
                <a:gd name="T11" fmla="*/ 17 h 207"/>
                <a:gd name="T12" fmla="*/ 40 w 216"/>
                <a:gd name="T13" fmla="*/ 19 h 207"/>
                <a:gd name="T14" fmla="*/ 37 w 216"/>
                <a:gd name="T15" fmla="*/ 22 h 207"/>
                <a:gd name="T16" fmla="*/ 34 w 216"/>
                <a:gd name="T17" fmla="*/ 25 h 207"/>
                <a:gd name="T18" fmla="*/ 32 w 216"/>
                <a:gd name="T19" fmla="*/ 27 h 207"/>
                <a:gd name="T20" fmla="*/ 15 w 216"/>
                <a:gd name="T21" fmla="*/ 48 h 207"/>
                <a:gd name="T22" fmla="*/ 10 w 216"/>
                <a:gd name="T23" fmla="*/ 59 h 207"/>
                <a:gd name="T24" fmla="*/ 0 w 216"/>
                <a:gd name="T25" fmla="*/ 96 h 207"/>
                <a:gd name="T26" fmla="*/ 121 w 216"/>
                <a:gd name="T27" fmla="*/ 136 h 207"/>
                <a:gd name="T28" fmla="*/ 196 w 216"/>
                <a:gd name="T29" fmla="*/ 207 h 207"/>
                <a:gd name="T30" fmla="*/ 162 w 216"/>
                <a:gd name="T31" fmla="*/ 2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" h="207">
                  <a:moveTo>
                    <a:pt x="162" y="29"/>
                  </a:moveTo>
                  <a:cubicBezTo>
                    <a:pt x="145" y="12"/>
                    <a:pt x="122" y="1"/>
                    <a:pt x="97" y="0"/>
                  </a:cubicBezTo>
                  <a:cubicBezTo>
                    <a:pt x="83" y="0"/>
                    <a:pt x="69" y="4"/>
                    <a:pt x="57" y="9"/>
                  </a:cubicBezTo>
                  <a:cubicBezTo>
                    <a:pt x="54" y="10"/>
                    <a:pt x="52" y="12"/>
                    <a:pt x="50" y="13"/>
                  </a:cubicBezTo>
                  <a:cubicBezTo>
                    <a:pt x="49" y="13"/>
                    <a:pt x="48" y="14"/>
                    <a:pt x="47" y="14"/>
                  </a:cubicBezTo>
                  <a:cubicBezTo>
                    <a:pt x="46" y="15"/>
                    <a:pt x="45" y="16"/>
                    <a:pt x="43" y="17"/>
                  </a:cubicBezTo>
                  <a:cubicBezTo>
                    <a:pt x="42" y="18"/>
                    <a:pt x="41" y="19"/>
                    <a:pt x="40" y="19"/>
                  </a:cubicBezTo>
                  <a:cubicBezTo>
                    <a:pt x="39" y="20"/>
                    <a:pt x="38" y="21"/>
                    <a:pt x="37" y="22"/>
                  </a:cubicBezTo>
                  <a:cubicBezTo>
                    <a:pt x="36" y="23"/>
                    <a:pt x="35" y="24"/>
                    <a:pt x="34" y="25"/>
                  </a:cubicBezTo>
                  <a:cubicBezTo>
                    <a:pt x="33" y="25"/>
                    <a:pt x="32" y="26"/>
                    <a:pt x="32" y="27"/>
                  </a:cubicBezTo>
                  <a:cubicBezTo>
                    <a:pt x="25" y="33"/>
                    <a:pt x="20" y="40"/>
                    <a:pt x="15" y="48"/>
                  </a:cubicBezTo>
                  <a:cubicBezTo>
                    <a:pt x="13" y="51"/>
                    <a:pt x="11" y="55"/>
                    <a:pt x="10" y="59"/>
                  </a:cubicBezTo>
                  <a:cubicBezTo>
                    <a:pt x="5" y="71"/>
                    <a:pt x="2" y="83"/>
                    <a:pt x="0" y="96"/>
                  </a:cubicBezTo>
                  <a:cubicBezTo>
                    <a:pt x="121" y="136"/>
                    <a:pt x="121" y="136"/>
                    <a:pt x="121" y="136"/>
                  </a:cubicBezTo>
                  <a:cubicBezTo>
                    <a:pt x="153" y="147"/>
                    <a:pt x="181" y="175"/>
                    <a:pt x="196" y="207"/>
                  </a:cubicBezTo>
                  <a:cubicBezTo>
                    <a:pt x="216" y="118"/>
                    <a:pt x="177" y="46"/>
                    <a:pt x="162" y="29"/>
                  </a:cubicBezTo>
                  <a:close/>
                </a:path>
              </a:pathLst>
            </a:custGeom>
            <a:solidFill>
              <a:srgbClr val="2A2E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BE72E423-F7C4-DC21-F654-A488FFB2DA7C}"/>
                </a:ext>
              </a:extLst>
            </p:cNvPr>
            <p:cNvSpPr/>
            <p:nvPr/>
          </p:nvSpPr>
          <p:spPr bwMode="auto">
            <a:xfrm>
              <a:off x="1209" y="1179"/>
              <a:ext cx="249" cy="243"/>
            </a:xfrm>
            <a:custGeom>
              <a:avLst/>
              <a:gdLst>
                <a:gd name="T0" fmla="*/ 207 w 217"/>
                <a:gd name="T1" fmla="*/ 59 h 211"/>
                <a:gd name="T2" fmla="*/ 207 w 217"/>
                <a:gd name="T3" fmla="*/ 59 h 211"/>
                <a:gd name="T4" fmla="*/ 202 w 217"/>
                <a:gd name="T5" fmla="*/ 48 h 211"/>
                <a:gd name="T6" fmla="*/ 202 w 217"/>
                <a:gd name="T7" fmla="*/ 48 h 211"/>
                <a:gd name="T8" fmla="*/ 202 w 217"/>
                <a:gd name="T9" fmla="*/ 48 h 211"/>
                <a:gd name="T10" fmla="*/ 202 w 217"/>
                <a:gd name="T11" fmla="*/ 47 h 211"/>
                <a:gd name="T12" fmla="*/ 199 w 217"/>
                <a:gd name="T13" fmla="*/ 43 h 211"/>
                <a:gd name="T14" fmla="*/ 198 w 217"/>
                <a:gd name="T15" fmla="*/ 41 h 211"/>
                <a:gd name="T16" fmla="*/ 197 w 217"/>
                <a:gd name="T17" fmla="*/ 40 h 211"/>
                <a:gd name="T18" fmla="*/ 197 w 217"/>
                <a:gd name="T19" fmla="*/ 40 h 211"/>
                <a:gd name="T20" fmla="*/ 196 w 217"/>
                <a:gd name="T21" fmla="*/ 38 h 211"/>
                <a:gd name="T22" fmla="*/ 192 w 217"/>
                <a:gd name="T23" fmla="*/ 34 h 211"/>
                <a:gd name="T24" fmla="*/ 191 w 217"/>
                <a:gd name="T25" fmla="*/ 33 h 211"/>
                <a:gd name="T26" fmla="*/ 185 w 217"/>
                <a:gd name="T27" fmla="*/ 27 h 211"/>
                <a:gd name="T28" fmla="*/ 184 w 217"/>
                <a:gd name="T29" fmla="*/ 25 h 211"/>
                <a:gd name="T30" fmla="*/ 180 w 217"/>
                <a:gd name="T31" fmla="*/ 22 h 211"/>
                <a:gd name="T32" fmla="*/ 177 w 217"/>
                <a:gd name="T33" fmla="*/ 19 h 211"/>
                <a:gd name="T34" fmla="*/ 174 w 217"/>
                <a:gd name="T35" fmla="*/ 17 h 211"/>
                <a:gd name="T36" fmla="*/ 170 w 217"/>
                <a:gd name="T37" fmla="*/ 14 h 211"/>
                <a:gd name="T38" fmla="*/ 167 w 217"/>
                <a:gd name="T39" fmla="*/ 13 h 211"/>
                <a:gd name="T40" fmla="*/ 160 w 217"/>
                <a:gd name="T41" fmla="*/ 9 h 211"/>
                <a:gd name="T42" fmla="*/ 121 w 217"/>
                <a:gd name="T43" fmla="*/ 0 h 211"/>
                <a:gd name="T44" fmla="*/ 55 w 217"/>
                <a:gd name="T45" fmla="*/ 29 h 211"/>
                <a:gd name="T46" fmla="*/ 22 w 217"/>
                <a:gd name="T47" fmla="*/ 211 h 211"/>
                <a:gd name="T48" fmla="*/ 100 w 217"/>
                <a:gd name="T49" fmla="*/ 135 h 211"/>
                <a:gd name="T50" fmla="*/ 217 w 217"/>
                <a:gd name="T51" fmla="*/ 95 h 211"/>
                <a:gd name="T52" fmla="*/ 207 w 217"/>
                <a:gd name="T53" fmla="*/ 59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7" h="211">
                  <a:moveTo>
                    <a:pt x="207" y="59"/>
                  </a:moveTo>
                  <a:cubicBezTo>
                    <a:pt x="207" y="59"/>
                    <a:pt x="207" y="59"/>
                    <a:pt x="207" y="59"/>
                  </a:cubicBezTo>
                  <a:cubicBezTo>
                    <a:pt x="206" y="55"/>
                    <a:pt x="204" y="52"/>
                    <a:pt x="202" y="48"/>
                  </a:cubicBezTo>
                  <a:cubicBezTo>
                    <a:pt x="202" y="48"/>
                    <a:pt x="202" y="48"/>
                    <a:pt x="202" y="48"/>
                  </a:cubicBezTo>
                  <a:cubicBezTo>
                    <a:pt x="202" y="48"/>
                    <a:pt x="202" y="48"/>
                    <a:pt x="202" y="48"/>
                  </a:cubicBezTo>
                  <a:cubicBezTo>
                    <a:pt x="202" y="48"/>
                    <a:pt x="202" y="47"/>
                    <a:pt x="202" y="47"/>
                  </a:cubicBezTo>
                  <a:cubicBezTo>
                    <a:pt x="201" y="46"/>
                    <a:pt x="200" y="44"/>
                    <a:pt x="199" y="43"/>
                  </a:cubicBezTo>
                  <a:cubicBezTo>
                    <a:pt x="198" y="42"/>
                    <a:pt x="198" y="41"/>
                    <a:pt x="198" y="41"/>
                  </a:cubicBezTo>
                  <a:cubicBezTo>
                    <a:pt x="197" y="40"/>
                    <a:pt x="197" y="40"/>
                    <a:pt x="197" y="40"/>
                  </a:cubicBezTo>
                  <a:cubicBezTo>
                    <a:pt x="197" y="40"/>
                    <a:pt x="197" y="40"/>
                    <a:pt x="197" y="40"/>
                  </a:cubicBezTo>
                  <a:cubicBezTo>
                    <a:pt x="196" y="39"/>
                    <a:pt x="196" y="39"/>
                    <a:pt x="196" y="38"/>
                  </a:cubicBezTo>
                  <a:cubicBezTo>
                    <a:pt x="194" y="37"/>
                    <a:pt x="193" y="35"/>
                    <a:pt x="192" y="34"/>
                  </a:cubicBezTo>
                  <a:cubicBezTo>
                    <a:pt x="192" y="34"/>
                    <a:pt x="192" y="33"/>
                    <a:pt x="191" y="33"/>
                  </a:cubicBezTo>
                  <a:cubicBezTo>
                    <a:pt x="190" y="31"/>
                    <a:pt x="188" y="29"/>
                    <a:pt x="185" y="27"/>
                  </a:cubicBezTo>
                  <a:cubicBezTo>
                    <a:pt x="185" y="26"/>
                    <a:pt x="184" y="25"/>
                    <a:pt x="184" y="25"/>
                  </a:cubicBezTo>
                  <a:cubicBezTo>
                    <a:pt x="182" y="24"/>
                    <a:pt x="181" y="23"/>
                    <a:pt x="180" y="22"/>
                  </a:cubicBezTo>
                  <a:cubicBezTo>
                    <a:pt x="179" y="21"/>
                    <a:pt x="178" y="20"/>
                    <a:pt x="177" y="19"/>
                  </a:cubicBezTo>
                  <a:cubicBezTo>
                    <a:pt x="176" y="19"/>
                    <a:pt x="175" y="18"/>
                    <a:pt x="174" y="17"/>
                  </a:cubicBezTo>
                  <a:cubicBezTo>
                    <a:pt x="173" y="16"/>
                    <a:pt x="171" y="15"/>
                    <a:pt x="170" y="14"/>
                  </a:cubicBezTo>
                  <a:cubicBezTo>
                    <a:pt x="169" y="14"/>
                    <a:pt x="168" y="13"/>
                    <a:pt x="167" y="13"/>
                  </a:cubicBezTo>
                  <a:cubicBezTo>
                    <a:pt x="165" y="12"/>
                    <a:pt x="163" y="10"/>
                    <a:pt x="160" y="9"/>
                  </a:cubicBezTo>
                  <a:cubicBezTo>
                    <a:pt x="148" y="4"/>
                    <a:pt x="134" y="0"/>
                    <a:pt x="121" y="0"/>
                  </a:cubicBezTo>
                  <a:cubicBezTo>
                    <a:pt x="95" y="1"/>
                    <a:pt x="72" y="12"/>
                    <a:pt x="55" y="29"/>
                  </a:cubicBezTo>
                  <a:cubicBezTo>
                    <a:pt x="40" y="46"/>
                    <a:pt x="0" y="120"/>
                    <a:pt x="22" y="211"/>
                  </a:cubicBezTo>
                  <a:cubicBezTo>
                    <a:pt x="38" y="177"/>
                    <a:pt x="67" y="147"/>
                    <a:pt x="100" y="135"/>
                  </a:cubicBezTo>
                  <a:cubicBezTo>
                    <a:pt x="217" y="95"/>
                    <a:pt x="217" y="95"/>
                    <a:pt x="217" y="95"/>
                  </a:cubicBezTo>
                  <a:cubicBezTo>
                    <a:pt x="215" y="83"/>
                    <a:pt x="212" y="70"/>
                    <a:pt x="207" y="59"/>
                  </a:cubicBezTo>
                  <a:close/>
                </a:path>
              </a:pathLst>
            </a:custGeom>
            <a:solidFill>
              <a:srgbClr val="2A2E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980B3072-48AC-20CB-9707-81EC643FC8F1}"/>
                </a:ext>
              </a:extLst>
            </p:cNvPr>
            <p:cNvSpPr/>
            <p:nvPr/>
          </p:nvSpPr>
          <p:spPr bwMode="auto">
            <a:xfrm>
              <a:off x="1348" y="1179"/>
              <a:ext cx="824" cy="248"/>
            </a:xfrm>
            <a:custGeom>
              <a:avLst/>
              <a:gdLst>
                <a:gd name="T0" fmla="*/ 716 w 719"/>
                <a:gd name="T1" fmla="*/ 0 h 216"/>
                <a:gd name="T2" fmla="*/ 362 w 719"/>
                <a:gd name="T3" fmla="*/ 0 h 216"/>
                <a:gd name="T4" fmla="*/ 359 w 719"/>
                <a:gd name="T5" fmla="*/ 0 h 216"/>
                <a:gd name="T6" fmla="*/ 359 w 719"/>
                <a:gd name="T7" fmla="*/ 0 h 216"/>
                <a:gd name="T8" fmla="*/ 356 w 719"/>
                <a:gd name="T9" fmla="*/ 0 h 216"/>
                <a:gd name="T10" fmla="*/ 2 w 719"/>
                <a:gd name="T11" fmla="*/ 0 h 216"/>
                <a:gd name="T12" fmla="*/ 0 w 719"/>
                <a:gd name="T13" fmla="*/ 0 h 216"/>
                <a:gd name="T14" fmla="*/ 39 w 719"/>
                <a:gd name="T15" fmla="*/ 9 h 216"/>
                <a:gd name="T16" fmla="*/ 46 w 719"/>
                <a:gd name="T17" fmla="*/ 13 h 216"/>
                <a:gd name="T18" fmla="*/ 49 w 719"/>
                <a:gd name="T19" fmla="*/ 14 h 216"/>
                <a:gd name="T20" fmla="*/ 53 w 719"/>
                <a:gd name="T21" fmla="*/ 17 h 216"/>
                <a:gd name="T22" fmla="*/ 56 w 719"/>
                <a:gd name="T23" fmla="*/ 19 h 216"/>
                <a:gd name="T24" fmla="*/ 59 w 719"/>
                <a:gd name="T25" fmla="*/ 22 h 216"/>
                <a:gd name="T26" fmla="*/ 63 w 719"/>
                <a:gd name="T27" fmla="*/ 25 h 216"/>
                <a:gd name="T28" fmla="*/ 64 w 719"/>
                <a:gd name="T29" fmla="*/ 27 h 216"/>
                <a:gd name="T30" fmla="*/ 70 w 719"/>
                <a:gd name="T31" fmla="*/ 33 h 216"/>
                <a:gd name="T32" fmla="*/ 71 w 719"/>
                <a:gd name="T33" fmla="*/ 34 h 216"/>
                <a:gd name="T34" fmla="*/ 75 w 719"/>
                <a:gd name="T35" fmla="*/ 38 h 216"/>
                <a:gd name="T36" fmla="*/ 76 w 719"/>
                <a:gd name="T37" fmla="*/ 40 h 216"/>
                <a:gd name="T38" fmla="*/ 77 w 719"/>
                <a:gd name="T39" fmla="*/ 41 h 216"/>
                <a:gd name="T40" fmla="*/ 78 w 719"/>
                <a:gd name="T41" fmla="*/ 43 h 216"/>
                <a:gd name="T42" fmla="*/ 81 w 719"/>
                <a:gd name="T43" fmla="*/ 47 h 216"/>
                <a:gd name="T44" fmla="*/ 81 w 719"/>
                <a:gd name="T45" fmla="*/ 48 h 216"/>
                <a:gd name="T46" fmla="*/ 81 w 719"/>
                <a:gd name="T47" fmla="*/ 48 h 216"/>
                <a:gd name="T48" fmla="*/ 81 w 719"/>
                <a:gd name="T49" fmla="*/ 48 h 216"/>
                <a:gd name="T50" fmla="*/ 86 w 719"/>
                <a:gd name="T51" fmla="*/ 59 h 216"/>
                <a:gd name="T52" fmla="*/ 86 w 719"/>
                <a:gd name="T53" fmla="*/ 59 h 216"/>
                <a:gd name="T54" fmla="*/ 96 w 719"/>
                <a:gd name="T55" fmla="*/ 95 h 216"/>
                <a:gd name="T56" fmla="*/ 96 w 719"/>
                <a:gd name="T57" fmla="*/ 98 h 216"/>
                <a:gd name="T58" fmla="*/ 111 w 719"/>
                <a:gd name="T59" fmla="*/ 166 h 216"/>
                <a:gd name="T60" fmla="*/ 192 w 719"/>
                <a:gd name="T61" fmla="*/ 216 h 216"/>
                <a:gd name="T62" fmla="*/ 356 w 719"/>
                <a:gd name="T63" fmla="*/ 216 h 216"/>
                <a:gd name="T64" fmla="*/ 359 w 719"/>
                <a:gd name="T65" fmla="*/ 216 h 216"/>
                <a:gd name="T66" fmla="*/ 359 w 719"/>
                <a:gd name="T67" fmla="*/ 216 h 216"/>
                <a:gd name="T68" fmla="*/ 362 w 719"/>
                <a:gd name="T69" fmla="*/ 216 h 216"/>
                <a:gd name="T70" fmla="*/ 526 w 719"/>
                <a:gd name="T71" fmla="*/ 216 h 216"/>
                <a:gd name="T72" fmla="*/ 607 w 719"/>
                <a:gd name="T73" fmla="*/ 166 h 216"/>
                <a:gd name="T74" fmla="*/ 622 w 719"/>
                <a:gd name="T75" fmla="*/ 98 h 216"/>
                <a:gd name="T76" fmla="*/ 622 w 719"/>
                <a:gd name="T77" fmla="*/ 96 h 216"/>
                <a:gd name="T78" fmla="*/ 632 w 719"/>
                <a:gd name="T79" fmla="*/ 59 h 216"/>
                <a:gd name="T80" fmla="*/ 637 w 719"/>
                <a:gd name="T81" fmla="*/ 48 h 216"/>
                <a:gd name="T82" fmla="*/ 654 w 719"/>
                <a:gd name="T83" fmla="*/ 27 h 216"/>
                <a:gd name="T84" fmla="*/ 656 w 719"/>
                <a:gd name="T85" fmla="*/ 25 h 216"/>
                <a:gd name="T86" fmla="*/ 659 w 719"/>
                <a:gd name="T87" fmla="*/ 22 h 216"/>
                <a:gd name="T88" fmla="*/ 662 w 719"/>
                <a:gd name="T89" fmla="*/ 19 h 216"/>
                <a:gd name="T90" fmla="*/ 665 w 719"/>
                <a:gd name="T91" fmla="*/ 17 h 216"/>
                <a:gd name="T92" fmla="*/ 669 w 719"/>
                <a:gd name="T93" fmla="*/ 14 h 216"/>
                <a:gd name="T94" fmla="*/ 672 w 719"/>
                <a:gd name="T95" fmla="*/ 13 h 216"/>
                <a:gd name="T96" fmla="*/ 679 w 719"/>
                <a:gd name="T97" fmla="*/ 9 h 216"/>
                <a:gd name="T98" fmla="*/ 719 w 719"/>
                <a:gd name="T99" fmla="*/ 0 h 216"/>
                <a:gd name="T100" fmla="*/ 716 w 719"/>
                <a:gd name="T101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19" h="216">
                  <a:moveTo>
                    <a:pt x="716" y="0"/>
                  </a:moveTo>
                  <a:cubicBezTo>
                    <a:pt x="362" y="0"/>
                    <a:pt x="362" y="0"/>
                    <a:pt x="362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13" y="0"/>
                    <a:pt x="27" y="4"/>
                    <a:pt x="39" y="9"/>
                  </a:cubicBezTo>
                  <a:cubicBezTo>
                    <a:pt x="42" y="10"/>
                    <a:pt x="44" y="12"/>
                    <a:pt x="46" y="13"/>
                  </a:cubicBezTo>
                  <a:cubicBezTo>
                    <a:pt x="47" y="13"/>
                    <a:pt x="48" y="14"/>
                    <a:pt x="49" y="14"/>
                  </a:cubicBezTo>
                  <a:cubicBezTo>
                    <a:pt x="50" y="15"/>
                    <a:pt x="52" y="16"/>
                    <a:pt x="53" y="17"/>
                  </a:cubicBezTo>
                  <a:cubicBezTo>
                    <a:pt x="54" y="18"/>
                    <a:pt x="55" y="19"/>
                    <a:pt x="56" y="19"/>
                  </a:cubicBezTo>
                  <a:cubicBezTo>
                    <a:pt x="57" y="20"/>
                    <a:pt x="58" y="21"/>
                    <a:pt x="59" y="22"/>
                  </a:cubicBezTo>
                  <a:cubicBezTo>
                    <a:pt x="60" y="23"/>
                    <a:pt x="61" y="24"/>
                    <a:pt x="63" y="25"/>
                  </a:cubicBezTo>
                  <a:cubicBezTo>
                    <a:pt x="63" y="25"/>
                    <a:pt x="64" y="26"/>
                    <a:pt x="64" y="27"/>
                  </a:cubicBezTo>
                  <a:cubicBezTo>
                    <a:pt x="67" y="29"/>
                    <a:pt x="69" y="31"/>
                    <a:pt x="70" y="33"/>
                  </a:cubicBezTo>
                  <a:cubicBezTo>
                    <a:pt x="71" y="33"/>
                    <a:pt x="71" y="34"/>
                    <a:pt x="71" y="34"/>
                  </a:cubicBezTo>
                  <a:cubicBezTo>
                    <a:pt x="72" y="35"/>
                    <a:pt x="73" y="37"/>
                    <a:pt x="75" y="38"/>
                  </a:cubicBezTo>
                  <a:cubicBezTo>
                    <a:pt x="75" y="39"/>
                    <a:pt x="75" y="39"/>
                    <a:pt x="76" y="40"/>
                  </a:cubicBezTo>
                  <a:cubicBezTo>
                    <a:pt x="76" y="40"/>
                    <a:pt x="76" y="40"/>
                    <a:pt x="77" y="41"/>
                  </a:cubicBezTo>
                  <a:cubicBezTo>
                    <a:pt x="77" y="41"/>
                    <a:pt x="77" y="42"/>
                    <a:pt x="78" y="43"/>
                  </a:cubicBezTo>
                  <a:cubicBezTo>
                    <a:pt x="79" y="44"/>
                    <a:pt x="80" y="46"/>
                    <a:pt x="81" y="47"/>
                  </a:cubicBezTo>
                  <a:cubicBezTo>
                    <a:pt x="81" y="47"/>
                    <a:pt x="81" y="48"/>
                    <a:pt x="81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3" y="52"/>
                    <a:pt x="85" y="55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91" y="70"/>
                    <a:pt x="94" y="83"/>
                    <a:pt x="96" y="95"/>
                  </a:cubicBezTo>
                  <a:cubicBezTo>
                    <a:pt x="96" y="96"/>
                    <a:pt x="96" y="97"/>
                    <a:pt x="96" y="98"/>
                  </a:cubicBezTo>
                  <a:cubicBezTo>
                    <a:pt x="99" y="121"/>
                    <a:pt x="101" y="145"/>
                    <a:pt x="111" y="166"/>
                  </a:cubicBezTo>
                  <a:cubicBezTo>
                    <a:pt x="127" y="199"/>
                    <a:pt x="155" y="216"/>
                    <a:pt x="192" y="216"/>
                  </a:cubicBezTo>
                  <a:cubicBezTo>
                    <a:pt x="192" y="216"/>
                    <a:pt x="356" y="216"/>
                    <a:pt x="356" y="216"/>
                  </a:cubicBezTo>
                  <a:cubicBezTo>
                    <a:pt x="356" y="216"/>
                    <a:pt x="357" y="216"/>
                    <a:pt x="359" y="216"/>
                  </a:cubicBezTo>
                  <a:cubicBezTo>
                    <a:pt x="359" y="216"/>
                    <a:pt x="359" y="216"/>
                    <a:pt x="359" y="216"/>
                  </a:cubicBezTo>
                  <a:cubicBezTo>
                    <a:pt x="361" y="216"/>
                    <a:pt x="362" y="216"/>
                    <a:pt x="362" y="216"/>
                  </a:cubicBezTo>
                  <a:cubicBezTo>
                    <a:pt x="362" y="216"/>
                    <a:pt x="526" y="216"/>
                    <a:pt x="526" y="216"/>
                  </a:cubicBezTo>
                  <a:cubicBezTo>
                    <a:pt x="563" y="216"/>
                    <a:pt x="591" y="199"/>
                    <a:pt x="607" y="166"/>
                  </a:cubicBezTo>
                  <a:cubicBezTo>
                    <a:pt x="618" y="145"/>
                    <a:pt x="619" y="121"/>
                    <a:pt x="622" y="98"/>
                  </a:cubicBezTo>
                  <a:cubicBezTo>
                    <a:pt x="622" y="98"/>
                    <a:pt x="622" y="97"/>
                    <a:pt x="622" y="96"/>
                  </a:cubicBezTo>
                  <a:cubicBezTo>
                    <a:pt x="624" y="83"/>
                    <a:pt x="627" y="71"/>
                    <a:pt x="632" y="59"/>
                  </a:cubicBezTo>
                  <a:cubicBezTo>
                    <a:pt x="633" y="55"/>
                    <a:pt x="635" y="51"/>
                    <a:pt x="637" y="48"/>
                  </a:cubicBezTo>
                  <a:cubicBezTo>
                    <a:pt x="642" y="40"/>
                    <a:pt x="647" y="33"/>
                    <a:pt x="654" y="27"/>
                  </a:cubicBezTo>
                  <a:cubicBezTo>
                    <a:pt x="654" y="26"/>
                    <a:pt x="655" y="25"/>
                    <a:pt x="656" y="25"/>
                  </a:cubicBezTo>
                  <a:cubicBezTo>
                    <a:pt x="657" y="24"/>
                    <a:pt x="658" y="23"/>
                    <a:pt x="659" y="22"/>
                  </a:cubicBezTo>
                  <a:cubicBezTo>
                    <a:pt x="660" y="21"/>
                    <a:pt x="661" y="20"/>
                    <a:pt x="662" y="19"/>
                  </a:cubicBezTo>
                  <a:cubicBezTo>
                    <a:pt x="663" y="19"/>
                    <a:pt x="664" y="18"/>
                    <a:pt x="665" y="17"/>
                  </a:cubicBezTo>
                  <a:cubicBezTo>
                    <a:pt x="667" y="16"/>
                    <a:pt x="668" y="15"/>
                    <a:pt x="669" y="14"/>
                  </a:cubicBezTo>
                  <a:cubicBezTo>
                    <a:pt x="670" y="14"/>
                    <a:pt x="671" y="13"/>
                    <a:pt x="672" y="13"/>
                  </a:cubicBezTo>
                  <a:cubicBezTo>
                    <a:pt x="674" y="12"/>
                    <a:pt x="676" y="10"/>
                    <a:pt x="679" y="9"/>
                  </a:cubicBezTo>
                  <a:cubicBezTo>
                    <a:pt x="691" y="4"/>
                    <a:pt x="705" y="0"/>
                    <a:pt x="719" y="0"/>
                  </a:cubicBezTo>
                  <a:cubicBezTo>
                    <a:pt x="718" y="0"/>
                    <a:pt x="717" y="0"/>
                    <a:pt x="716" y="0"/>
                  </a:cubicBezTo>
                  <a:close/>
                </a:path>
              </a:pathLst>
            </a:custGeom>
            <a:solidFill>
              <a:srgbClr val="CBEE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0CD6292F-6501-D06E-E0B0-0FF30299E9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31" t="16027" r="20286" b="19288"/>
          <a:stretch/>
        </p:blipFill>
        <p:spPr>
          <a:xfrm>
            <a:off x="1031735" y="1876628"/>
            <a:ext cx="4205244" cy="319909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DEA4DAD5-EC85-EAC2-A846-8FA8706D95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72" t="17315" r="19496" b="18489"/>
          <a:stretch/>
        </p:blipFill>
        <p:spPr>
          <a:xfrm>
            <a:off x="7020497" y="1876628"/>
            <a:ext cx="4214367" cy="319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769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原创小清新多边形几何简约边框背景-恢复的">
            <a:extLst>
              <a:ext uri="{FF2B5EF4-FFF2-40B4-BE49-F238E27FC236}">
                <a16:creationId xmlns:a16="http://schemas.microsoft.com/office/drawing/2014/main" id="{C2FF79A0-2AA9-34C2-5942-78DC3E3CF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8270" y="-2667000"/>
            <a:ext cx="6856730" cy="12192000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>
          <a:xfrm>
            <a:off x="1040723" y="879556"/>
            <a:ext cx="2035105" cy="499059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悔棋</a:t>
            </a:r>
          </a:p>
        </p:txBody>
      </p:sp>
      <p:sp>
        <p:nvSpPr>
          <p:cNvPr id="3" name="矩形 2"/>
          <p:cNvSpPr/>
          <p:nvPr/>
        </p:nvSpPr>
        <p:spPr>
          <a:xfrm>
            <a:off x="1344989" y="4625211"/>
            <a:ext cx="9324915" cy="1493520"/>
          </a:xfrm>
          <a:prstGeom prst="rect">
            <a:avLst/>
          </a:prstGeom>
          <a:solidFill>
            <a:schemeClr val="bg1"/>
          </a:solidFill>
          <a:ln w="19050">
            <a:solidFill>
              <a:srgbClr val="5E5E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508830" y="5327699"/>
            <a:ext cx="9058192" cy="58105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若场上无任何一颗棋子的时候悔棋，则会弹出提示窗口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532102" y="4852604"/>
            <a:ext cx="266311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悔棋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44989" y="5234901"/>
            <a:ext cx="2850227" cy="0"/>
          </a:xfrm>
          <a:prstGeom prst="line">
            <a:avLst/>
          </a:prstGeom>
          <a:ln w="12700">
            <a:solidFill>
              <a:srgbClr val="5E5E5E"/>
            </a:solidFill>
            <a:headEnd type="none" w="med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885" y="2788084"/>
            <a:ext cx="1324082" cy="183712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E337104-3BCB-B095-5BD0-203A76C2C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4505" y="1205282"/>
            <a:ext cx="3506842" cy="15891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1"/>
          <p:cNvSpPr txBox="1">
            <a:spLocks noChangeArrowheads="1"/>
          </p:cNvSpPr>
          <p:nvPr/>
        </p:nvSpPr>
        <p:spPr bwMode="auto">
          <a:xfrm>
            <a:off x="1533490" y="1129905"/>
            <a:ext cx="10504785" cy="570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胜利条件毋庸置疑的就是五子连成一条线，胜利之后会弹出提示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515938" y="464608"/>
            <a:ext cx="2035105" cy="499059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胜利条件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89BA18B-0996-08D3-4E97-8C62CB967C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47" t="2542" r="7512" b="8014"/>
          <a:stretch/>
        </p:blipFill>
        <p:spPr>
          <a:xfrm>
            <a:off x="372203" y="1129905"/>
            <a:ext cx="1066038" cy="9984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8D887A9-6EEE-7EB6-A6A4-4DBCDCD6FED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4"/>
          <a:stretch/>
        </p:blipFill>
        <p:spPr>
          <a:xfrm>
            <a:off x="2649615" y="1908313"/>
            <a:ext cx="6654229" cy="47509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">
            <a:extLst>
              <a:ext uri="{FF2B5EF4-FFF2-40B4-BE49-F238E27FC236}">
                <a16:creationId xmlns:a16="http://schemas.microsoft.com/office/drawing/2014/main" id="{71D9B21B-AB4F-2D64-2748-C809CFDBE4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0695" y="1479191"/>
            <a:ext cx="7506916" cy="570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cs typeface="+mn-ea"/>
                <a:sym typeface="+mn-lt"/>
              </a:rPr>
              <a:t>电脑获胜之后会弹出提示窗口，此时游戏结束</a:t>
            </a:r>
          </a:p>
        </p:txBody>
      </p:sp>
      <p:sp>
        <p:nvSpPr>
          <p:cNvPr id="3" name="圆角矩形 3">
            <a:extLst>
              <a:ext uri="{FF2B5EF4-FFF2-40B4-BE49-F238E27FC236}">
                <a16:creationId xmlns:a16="http://schemas.microsoft.com/office/drawing/2014/main" id="{CBB3E5FA-8B46-2F14-D383-5B4059E6B800}"/>
              </a:ext>
            </a:extLst>
          </p:cNvPr>
          <p:cNvSpPr/>
          <p:nvPr/>
        </p:nvSpPr>
        <p:spPr>
          <a:xfrm>
            <a:off x="515938" y="464608"/>
            <a:ext cx="2035105" cy="499059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失败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A7B2886-7E6B-7333-5DB8-217EAF787A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47" t="2542" r="7512" b="8014"/>
          <a:stretch/>
        </p:blipFill>
        <p:spPr>
          <a:xfrm>
            <a:off x="372203" y="1265077"/>
            <a:ext cx="1066038" cy="99845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8C3B2B3-16A2-36F0-D214-D0E476B10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38" y="2639833"/>
            <a:ext cx="5332887" cy="386804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74B9F38-8E85-F969-9540-F44E2E7B4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0756" y="2639833"/>
            <a:ext cx="5345727" cy="386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61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515938" y="464608"/>
            <a:ext cx="2827555" cy="497384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双人游戏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16FA9878-6F56-7F18-8448-1EC33E9910B9}"/>
              </a:ext>
            </a:extLst>
          </p:cNvPr>
          <p:cNvSpPr/>
          <p:nvPr/>
        </p:nvSpPr>
        <p:spPr>
          <a:xfrm>
            <a:off x="515938" y="1637242"/>
            <a:ext cx="3995284" cy="1916991"/>
          </a:xfrm>
          <a:prstGeom prst="rect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CCE1105C-A1F6-73B1-E4F9-4C945709B1E7}"/>
              </a:ext>
            </a:extLst>
          </p:cNvPr>
          <p:cNvSpPr/>
          <p:nvPr/>
        </p:nvSpPr>
        <p:spPr>
          <a:xfrm>
            <a:off x="742835" y="2092843"/>
            <a:ext cx="3541490" cy="10057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双人游戏默认黑子先下，与前边介绍的类似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5346E5-F42E-1D63-7FD7-EC5505703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861" y="961875"/>
            <a:ext cx="6919201" cy="493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65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515938" y="464608"/>
            <a:ext cx="3797876" cy="497384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退出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268E2DC-8BBC-4F83-C34F-E8A0C6405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3529" y="961992"/>
            <a:ext cx="6782533" cy="5212080"/>
          </a:xfrm>
          <a:prstGeom prst="rect">
            <a:avLst/>
          </a:prstGeom>
        </p:spPr>
      </p:pic>
      <p:sp>
        <p:nvSpPr>
          <p:cNvPr id="45" name="矩形 44">
            <a:extLst>
              <a:ext uri="{FF2B5EF4-FFF2-40B4-BE49-F238E27FC236}">
                <a16:creationId xmlns:a16="http://schemas.microsoft.com/office/drawing/2014/main" id="{54BFFA5A-E65F-5B2A-F7C9-0667580E986B}"/>
              </a:ext>
            </a:extLst>
          </p:cNvPr>
          <p:cNvSpPr/>
          <p:nvPr/>
        </p:nvSpPr>
        <p:spPr>
          <a:xfrm>
            <a:off x="515938" y="1995051"/>
            <a:ext cx="3995284" cy="1916991"/>
          </a:xfrm>
          <a:prstGeom prst="rect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35D4DD61-DA27-586B-465E-BC77FB6EFA7D}"/>
              </a:ext>
            </a:extLst>
          </p:cNvPr>
          <p:cNvSpPr/>
          <p:nvPr/>
        </p:nvSpPr>
        <p:spPr>
          <a:xfrm>
            <a:off x="772324" y="2210586"/>
            <a:ext cx="3541490" cy="1485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点击退出游戏，系统会询问是否退出，点击确认即可退出游戏。</a:t>
            </a:r>
          </a:p>
        </p:txBody>
      </p:sp>
    </p:spTree>
    <p:extLst>
      <p:ext uri="{BB962C8B-B14F-4D97-AF65-F5344CB8AC3E}">
        <p14:creationId xmlns:p14="http://schemas.microsoft.com/office/powerpoint/2010/main" val="419668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原创小清新多边形几何简约边框背景-恢复的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8270" y="-2667000"/>
            <a:ext cx="6856730" cy="12192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 flipH="1">
            <a:off x="3495426" y="3408017"/>
            <a:ext cx="5201148" cy="922020"/>
          </a:xfrm>
          <a:prstGeom prst="rect">
            <a:avLst/>
          </a:prstGeom>
          <a:noFill/>
        </p:spPr>
        <p:txBody>
          <a:bodyPr vert="horz" wrap="square" rtlCol="0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核心代码</a:t>
            </a:r>
          </a:p>
        </p:txBody>
      </p:sp>
      <p:sp>
        <p:nvSpPr>
          <p:cNvPr id="9" name="椭圆 8"/>
          <p:cNvSpPr/>
          <p:nvPr/>
        </p:nvSpPr>
        <p:spPr>
          <a:xfrm>
            <a:off x="5111700" y="1644367"/>
            <a:ext cx="1968600" cy="1968600"/>
          </a:xfrm>
          <a:prstGeom prst="ellipse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5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72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03</a:t>
            </a:r>
          </a:p>
        </p:txBody>
      </p:sp>
      <p:sp>
        <p:nvSpPr>
          <p:cNvPr id="10" name="矩形 9"/>
          <p:cNvSpPr/>
          <p:nvPr/>
        </p:nvSpPr>
        <p:spPr>
          <a:xfrm>
            <a:off x="3669786" y="4542504"/>
            <a:ext cx="4852428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Core code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F96B676-DCDD-CA52-7C3C-085B381AF5B9}"/>
              </a:ext>
            </a:extLst>
          </p:cNvPr>
          <p:cNvSpPr txBox="1"/>
          <p:nvPr/>
        </p:nvSpPr>
        <p:spPr>
          <a:xfrm>
            <a:off x="2868842" y="355988"/>
            <a:ext cx="76013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5" name="圆角矩形 1">
            <a:extLst>
              <a:ext uri="{FF2B5EF4-FFF2-40B4-BE49-F238E27FC236}">
                <a16:creationId xmlns:a16="http://schemas.microsoft.com/office/drawing/2014/main" id="{40BAC04E-0B41-B872-64F4-8004A6D93754}"/>
              </a:ext>
            </a:extLst>
          </p:cNvPr>
          <p:cNvSpPr/>
          <p:nvPr/>
        </p:nvSpPr>
        <p:spPr>
          <a:xfrm>
            <a:off x="515938" y="464608"/>
            <a:ext cx="2035105" cy="895290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棋子</a:t>
            </a:r>
            <a:endParaRPr lang="en-US" altLang="zh-CN" sz="2400" spc="3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（单人类）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6FA030-9A23-5ED7-0A12-0C078D1A11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5492" y="464608"/>
            <a:ext cx="9040633" cy="586314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public class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SinglePlayerGame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extends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JPanel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implements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MouseListener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ChessboardPanel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[][]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score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new int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][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String[][]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new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String[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][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first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"human"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BufferedImage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bi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new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BufferedImage(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1000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800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BufferedImage.</a:t>
            </a:r>
            <a:r>
              <a:rPr kumimoji="0" lang="zh-CN" altLang="zh-CN" sz="105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TYPE_INT_ARGB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java.awt.Graphics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g2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bi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.createGraphics()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Image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img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blackChessImg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whiteChessImg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selectedBlackChessImg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selectedWhiteChessImg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humanChess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humanSelectChess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machineChess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machineSelectChess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selectImg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ImageIcon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icon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selectIcon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int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int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goalX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-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目标位置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坐标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goalY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-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目标位置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坐标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boolean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canPlay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false;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ArrayList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chessInfo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new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ArrayList()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public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SinglePlayerGame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(String first)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throws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IOException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InterruptedException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this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first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first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for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 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 &lt;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i++)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{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j 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j &lt;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j++)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{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[i][j] 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"null"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                select[i][j] = false;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}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(first.equals(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"machine"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{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goalX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8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goalY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8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goalX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][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goalY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"machine"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64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1B3A722B-B2D8-85F6-2253-3D758AABA8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3673" y="984483"/>
            <a:ext cx="6631388" cy="517064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this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.saveMemento()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icon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new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ImageIcon(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"Gobang/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设计模式五子棋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/img/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棋盘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.jpg"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img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icon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.getImage()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ChessFactory chessFactory 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new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ChessFactory()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blackChessImg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chessFactory.getChess(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黑棋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).getChess()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whiteChessImg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chessFactory.getChess(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白棋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).getChess()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selectedBlackChessImg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chessFactory.getChess(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选中黑棋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).getChess()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selectedWhiteChessImg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chessFactory.getChess(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选中白棋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).getChess()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        selectImg = selectIcon.getImage();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(first.equals(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"human"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{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humanChess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blackChessImg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humanSelectChess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selectedBlackChessImg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machineChess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whiteChessImg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machineSelectChess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selectedWhiteChessImg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else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humanChess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whiteChessImg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humanSelectChess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selectedWhiteChessImg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machineChess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blackChessImg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machineSelectChess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selectedBlackChessImg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this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.addMouseListener(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this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圆角矩形 1">
            <a:extLst>
              <a:ext uri="{FF2B5EF4-FFF2-40B4-BE49-F238E27FC236}">
                <a16:creationId xmlns:a16="http://schemas.microsoft.com/office/drawing/2014/main" id="{F0C1983A-A220-F954-2E91-F48920AFD6B5}"/>
              </a:ext>
            </a:extLst>
          </p:cNvPr>
          <p:cNvSpPr/>
          <p:nvPr/>
        </p:nvSpPr>
        <p:spPr>
          <a:xfrm>
            <a:off x="515938" y="464608"/>
            <a:ext cx="2035105" cy="895290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棋子</a:t>
            </a:r>
            <a:endParaRPr lang="en-US" altLang="zh-CN" sz="2400" spc="3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（单人类）</a:t>
            </a:r>
          </a:p>
        </p:txBody>
      </p:sp>
    </p:spTree>
    <p:extLst>
      <p:ext uri="{BB962C8B-B14F-4D97-AF65-F5344CB8AC3E}">
        <p14:creationId xmlns:p14="http://schemas.microsoft.com/office/powerpoint/2010/main" val="71434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11"/>
          <p:cNvSpPr/>
          <p:nvPr/>
        </p:nvSpPr>
        <p:spPr>
          <a:xfrm>
            <a:off x="6285415" y="2494409"/>
            <a:ext cx="2354496" cy="3111207"/>
          </a:xfrm>
          <a:prstGeom prst="snip2DiagRect">
            <a:avLst/>
          </a:prstGeom>
          <a:solidFill>
            <a:srgbClr val="F2BF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: 圆角 12"/>
          <p:cNvSpPr/>
          <p:nvPr/>
        </p:nvSpPr>
        <p:spPr>
          <a:xfrm>
            <a:off x="3557889" y="2494409"/>
            <a:ext cx="2354496" cy="3111207"/>
          </a:xfrm>
          <a:prstGeom prst="snip2DiagRect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: 圆角 13"/>
          <p:cNvSpPr/>
          <p:nvPr/>
        </p:nvSpPr>
        <p:spPr>
          <a:xfrm>
            <a:off x="830364" y="2494409"/>
            <a:ext cx="2354496" cy="3111207"/>
          </a:xfrm>
          <a:prstGeom prst="snip2DiagRect">
            <a:avLst/>
          </a:prstGeom>
          <a:solidFill>
            <a:srgbClr val="F2BF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: 圆角 14"/>
          <p:cNvSpPr/>
          <p:nvPr/>
        </p:nvSpPr>
        <p:spPr>
          <a:xfrm>
            <a:off x="9012940" y="2494409"/>
            <a:ext cx="2354496" cy="3111207"/>
          </a:xfrm>
          <a:prstGeom prst="snip2DiagRect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14660" y="1312267"/>
            <a:ext cx="25808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</a:rPr>
              <a:t>CONTENTS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3474720" y="1620084"/>
            <a:ext cx="7892048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6638200" y="4137572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核心代码</a:t>
            </a:r>
          </a:p>
        </p:txBody>
      </p:sp>
      <p:sp>
        <p:nvSpPr>
          <p:cNvPr id="28" name="矩形 27"/>
          <p:cNvSpPr/>
          <p:nvPr/>
        </p:nvSpPr>
        <p:spPr>
          <a:xfrm>
            <a:off x="6982330" y="4656238"/>
            <a:ext cx="9326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Core code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337748" y="4137572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归纳总结</a:t>
            </a:r>
          </a:p>
        </p:txBody>
      </p:sp>
      <p:sp>
        <p:nvSpPr>
          <p:cNvPr id="30" name="矩形 29"/>
          <p:cNvSpPr/>
          <p:nvPr/>
        </p:nvSpPr>
        <p:spPr>
          <a:xfrm>
            <a:off x="9464255" y="4656238"/>
            <a:ext cx="13679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Thesis summary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239099" y="4137571"/>
            <a:ext cx="16209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kumimoji="0" lang="zh-CN" altLang="en-US" sz="2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603267" y="4656237"/>
            <a:ext cx="89261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Introduce</a:t>
            </a:r>
          </a:p>
        </p:txBody>
      </p:sp>
      <p:sp>
        <p:nvSpPr>
          <p:cNvPr id="33" name="矩形 32"/>
          <p:cNvSpPr/>
          <p:nvPr/>
        </p:nvSpPr>
        <p:spPr>
          <a:xfrm>
            <a:off x="3938646" y="4137571"/>
            <a:ext cx="16209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kumimoji="0" lang="zh-CN" altLang="en-US" sz="2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897451" y="4656237"/>
            <a:ext cx="17033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Achievement display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616383" y="3036926"/>
            <a:ext cx="866390" cy="86639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4315931" y="3036926"/>
            <a:ext cx="866390" cy="86639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7015480" y="3036926"/>
            <a:ext cx="866390" cy="86639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715029" y="3036926"/>
            <a:ext cx="866390" cy="86639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paper-and-pen-tools_38295"/>
          <p:cNvSpPr>
            <a:spLocks noChangeAspect="1"/>
          </p:cNvSpPr>
          <p:nvPr/>
        </p:nvSpPr>
        <p:spPr bwMode="auto">
          <a:xfrm>
            <a:off x="1875556" y="3275705"/>
            <a:ext cx="399461" cy="393897"/>
          </a:xfrm>
          <a:custGeom>
            <a:avLst/>
            <a:gdLst>
              <a:gd name="T0" fmla="*/ 216 w 472"/>
              <a:gd name="T1" fmla="*/ 329 h 466"/>
              <a:gd name="T2" fmla="*/ 130 w 472"/>
              <a:gd name="T3" fmla="*/ 362 h 466"/>
              <a:gd name="T4" fmla="*/ 164 w 472"/>
              <a:gd name="T5" fmla="*/ 276 h 466"/>
              <a:gd name="T6" fmla="*/ 216 w 472"/>
              <a:gd name="T7" fmla="*/ 329 h 466"/>
              <a:gd name="T8" fmla="*/ 472 w 472"/>
              <a:gd name="T9" fmla="*/ 77 h 466"/>
              <a:gd name="T10" fmla="*/ 449 w 472"/>
              <a:gd name="T11" fmla="*/ 54 h 466"/>
              <a:gd name="T12" fmla="*/ 203 w 472"/>
              <a:gd name="T13" fmla="*/ 298 h 466"/>
              <a:gd name="T14" fmla="*/ 225 w 472"/>
              <a:gd name="T15" fmla="*/ 321 h 466"/>
              <a:gd name="T16" fmla="*/ 358 w 472"/>
              <a:gd name="T17" fmla="*/ 190 h 466"/>
              <a:gd name="T18" fmla="*/ 358 w 472"/>
              <a:gd name="T19" fmla="*/ 426 h 466"/>
              <a:gd name="T20" fmla="*/ 40 w 472"/>
              <a:gd name="T21" fmla="*/ 426 h 466"/>
              <a:gd name="T22" fmla="*/ 40 w 472"/>
              <a:gd name="T23" fmla="*/ 40 h 466"/>
              <a:gd name="T24" fmla="*/ 358 w 472"/>
              <a:gd name="T25" fmla="*/ 40 h 466"/>
              <a:gd name="T26" fmla="*/ 358 w 472"/>
              <a:gd name="T27" fmla="*/ 83 h 466"/>
              <a:gd name="T28" fmla="*/ 358 w 472"/>
              <a:gd name="T29" fmla="*/ 83 h 466"/>
              <a:gd name="T30" fmla="*/ 172 w 472"/>
              <a:gd name="T31" fmla="*/ 267 h 466"/>
              <a:gd name="T32" fmla="*/ 195 w 472"/>
              <a:gd name="T33" fmla="*/ 290 h 466"/>
              <a:gd name="T34" fmla="*/ 442 w 472"/>
              <a:gd name="T35" fmla="*/ 46 h 466"/>
              <a:gd name="T36" fmla="*/ 419 w 472"/>
              <a:gd name="T37" fmla="*/ 23 h 466"/>
              <a:gd name="T38" fmla="*/ 398 w 472"/>
              <a:gd name="T39" fmla="*/ 44 h 466"/>
              <a:gd name="T40" fmla="*/ 398 w 472"/>
              <a:gd name="T41" fmla="*/ 20 h 466"/>
              <a:gd name="T42" fmla="*/ 378 w 472"/>
              <a:gd name="T43" fmla="*/ 0 h 466"/>
              <a:gd name="T44" fmla="*/ 20 w 472"/>
              <a:gd name="T45" fmla="*/ 0 h 466"/>
              <a:gd name="T46" fmla="*/ 0 w 472"/>
              <a:gd name="T47" fmla="*/ 20 h 466"/>
              <a:gd name="T48" fmla="*/ 0 w 472"/>
              <a:gd name="T49" fmla="*/ 446 h 466"/>
              <a:gd name="T50" fmla="*/ 20 w 472"/>
              <a:gd name="T51" fmla="*/ 466 h 466"/>
              <a:gd name="T52" fmla="*/ 378 w 472"/>
              <a:gd name="T53" fmla="*/ 466 h 466"/>
              <a:gd name="T54" fmla="*/ 398 w 472"/>
              <a:gd name="T55" fmla="*/ 446 h 466"/>
              <a:gd name="T56" fmla="*/ 398 w 472"/>
              <a:gd name="T57" fmla="*/ 155 h 466"/>
              <a:gd name="T58" fmla="*/ 393 w 472"/>
              <a:gd name="T59" fmla="*/ 155 h 466"/>
              <a:gd name="T60" fmla="*/ 472 w 472"/>
              <a:gd name="T61" fmla="*/ 77 h 466"/>
              <a:gd name="T62" fmla="*/ 96 w 472"/>
              <a:gd name="T63" fmla="*/ 111 h 466"/>
              <a:gd name="T64" fmla="*/ 289 w 472"/>
              <a:gd name="T65" fmla="*/ 111 h 466"/>
              <a:gd name="T66" fmla="*/ 302 w 472"/>
              <a:gd name="T67" fmla="*/ 97 h 466"/>
              <a:gd name="T68" fmla="*/ 289 w 472"/>
              <a:gd name="T69" fmla="*/ 84 h 466"/>
              <a:gd name="T70" fmla="*/ 96 w 472"/>
              <a:gd name="T71" fmla="*/ 84 h 466"/>
              <a:gd name="T72" fmla="*/ 82 w 472"/>
              <a:gd name="T73" fmla="*/ 97 h 466"/>
              <a:gd name="T74" fmla="*/ 96 w 472"/>
              <a:gd name="T75" fmla="*/ 111 h 466"/>
              <a:gd name="T76" fmla="*/ 96 w 472"/>
              <a:gd name="T77" fmla="*/ 186 h 466"/>
              <a:gd name="T78" fmla="*/ 209 w 472"/>
              <a:gd name="T79" fmla="*/ 186 h 466"/>
              <a:gd name="T80" fmla="*/ 222 w 472"/>
              <a:gd name="T81" fmla="*/ 173 h 466"/>
              <a:gd name="T82" fmla="*/ 209 w 472"/>
              <a:gd name="T83" fmla="*/ 160 h 466"/>
              <a:gd name="T84" fmla="*/ 96 w 472"/>
              <a:gd name="T85" fmla="*/ 160 h 466"/>
              <a:gd name="T86" fmla="*/ 82 w 472"/>
              <a:gd name="T87" fmla="*/ 173 h 466"/>
              <a:gd name="T88" fmla="*/ 96 w 472"/>
              <a:gd name="T89" fmla="*/ 186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72" h="466">
                <a:moveTo>
                  <a:pt x="216" y="329"/>
                </a:moveTo>
                <a:lnTo>
                  <a:pt x="130" y="362"/>
                </a:lnTo>
                <a:lnTo>
                  <a:pt x="164" y="276"/>
                </a:lnTo>
                <a:lnTo>
                  <a:pt x="216" y="329"/>
                </a:lnTo>
                <a:close/>
                <a:moveTo>
                  <a:pt x="472" y="77"/>
                </a:moveTo>
                <a:lnTo>
                  <a:pt x="449" y="54"/>
                </a:lnTo>
                <a:lnTo>
                  <a:pt x="203" y="298"/>
                </a:lnTo>
                <a:lnTo>
                  <a:pt x="225" y="321"/>
                </a:lnTo>
                <a:lnTo>
                  <a:pt x="358" y="190"/>
                </a:lnTo>
                <a:lnTo>
                  <a:pt x="358" y="426"/>
                </a:lnTo>
                <a:lnTo>
                  <a:pt x="40" y="426"/>
                </a:lnTo>
                <a:lnTo>
                  <a:pt x="40" y="40"/>
                </a:lnTo>
                <a:lnTo>
                  <a:pt x="358" y="40"/>
                </a:lnTo>
                <a:lnTo>
                  <a:pt x="358" y="83"/>
                </a:lnTo>
                <a:lnTo>
                  <a:pt x="358" y="83"/>
                </a:lnTo>
                <a:lnTo>
                  <a:pt x="172" y="267"/>
                </a:lnTo>
                <a:lnTo>
                  <a:pt x="195" y="290"/>
                </a:lnTo>
                <a:lnTo>
                  <a:pt x="442" y="46"/>
                </a:lnTo>
                <a:lnTo>
                  <a:pt x="419" y="23"/>
                </a:lnTo>
                <a:lnTo>
                  <a:pt x="398" y="44"/>
                </a:lnTo>
                <a:lnTo>
                  <a:pt x="398" y="20"/>
                </a:lnTo>
                <a:cubicBezTo>
                  <a:pt x="398" y="9"/>
                  <a:pt x="389" y="0"/>
                  <a:pt x="378" y="0"/>
                </a:cubicBezTo>
                <a:lnTo>
                  <a:pt x="20" y="0"/>
                </a:lnTo>
                <a:cubicBezTo>
                  <a:pt x="9" y="0"/>
                  <a:pt x="0" y="9"/>
                  <a:pt x="0" y="20"/>
                </a:cubicBezTo>
                <a:lnTo>
                  <a:pt x="0" y="446"/>
                </a:lnTo>
                <a:cubicBezTo>
                  <a:pt x="0" y="457"/>
                  <a:pt x="9" y="466"/>
                  <a:pt x="20" y="466"/>
                </a:cubicBezTo>
                <a:lnTo>
                  <a:pt x="378" y="466"/>
                </a:lnTo>
                <a:cubicBezTo>
                  <a:pt x="389" y="466"/>
                  <a:pt x="398" y="457"/>
                  <a:pt x="398" y="446"/>
                </a:cubicBezTo>
                <a:lnTo>
                  <a:pt x="398" y="155"/>
                </a:lnTo>
                <a:lnTo>
                  <a:pt x="393" y="155"/>
                </a:lnTo>
                <a:lnTo>
                  <a:pt x="472" y="77"/>
                </a:lnTo>
                <a:close/>
                <a:moveTo>
                  <a:pt x="96" y="111"/>
                </a:moveTo>
                <a:lnTo>
                  <a:pt x="289" y="111"/>
                </a:lnTo>
                <a:cubicBezTo>
                  <a:pt x="296" y="111"/>
                  <a:pt x="302" y="105"/>
                  <a:pt x="302" y="97"/>
                </a:cubicBezTo>
                <a:cubicBezTo>
                  <a:pt x="302" y="90"/>
                  <a:pt x="296" y="84"/>
                  <a:pt x="289" y="84"/>
                </a:cubicBezTo>
                <a:lnTo>
                  <a:pt x="96" y="84"/>
                </a:lnTo>
                <a:cubicBezTo>
                  <a:pt x="88" y="84"/>
                  <a:pt x="82" y="90"/>
                  <a:pt x="82" y="97"/>
                </a:cubicBezTo>
                <a:cubicBezTo>
                  <a:pt x="82" y="105"/>
                  <a:pt x="88" y="111"/>
                  <a:pt x="96" y="111"/>
                </a:cubicBezTo>
                <a:close/>
                <a:moveTo>
                  <a:pt x="96" y="186"/>
                </a:moveTo>
                <a:lnTo>
                  <a:pt x="209" y="186"/>
                </a:lnTo>
                <a:cubicBezTo>
                  <a:pt x="216" y="186"/>
                  <a:pt x="222" y="180"/>
                  <a:pt x="222" y="173"/>
                </a:cubicBezTo>
                <a:cubicBezTo>
                  <a:pt x="222" y="166"/>
                  <a:pt x="216" y="160"/>
                  <a:pt x="209" y="160"/>
                </a:cubicBezTo>
                <a:lnTo>
                  <a:pt x="96" y="160"/>
                </a:lnTo>
                <a:cubicBezTo>
                  <a:pt x="88" y="160"/>
                  <a:pt x="82" y="166"/>
                  <a:pt x="82" y="173"/>
                </a:cubicBezTo>
                <a:cubicBezTo>
                  <a:pt x="82" y="180"/>
                  <a:pt x="88" y="186"/>
                  <a:pt x="96" y="186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</p:sp>
      <p:sp>
        <p:nvSpPr>
          <p:cNvPr id="40" name="science-microscope_73792"/>
          <p:cNvSpPr>
            <a:spLocks noChangeAspect="1"/>
          </p:cNvSpPr>
          <p:nvPr/>
        </p:nvSpPr>
        <p:spPr bwMode="auto">
          <a:xfrm>
            <a:off x="4589302" y="3253132"/>
            <a:ext cx="288850" cy="436140"/>
          </a:xfrm>
          <a:custGeom>
            <a:avLst/>
            <a:gdLst>
              <a:gd name="T0" fmla="*/ 1575 w 1900"/>
              <a:gd name="T1" fmla="*/ 2560 h 2873"/>
              <a:gd name="T2" fmla="*/ 1529 w 1900"/>
              <a:gd name="T3" fmla="*/ 2167 h 2873"/>
              <a:gd name="T4" fmla="*/ 1585 w 1900"/>
              <a:gd name="T5" fmla="*/ 674 h 2873"/>
              <a:gd name="T6" fmla="*/ 1497 w 1900"/>
              <a:gd name="T7" fmla="*/ 548 h 2873"/>
              <a:gd name="T8" fmla="*/ 1466 w 1900"/>
              <a:gd name="T9" fmla="*/ 502 h 2873"/>
              <a:gd name="T10" fmla="*/ 1650 w 1900"/>
              <a:gd name="T11" fmla="*/ 340 h 2873"/>
              <a:gd name="T12" fmla="*/ 1743 w 1900"/>
              <a:gd name="T13" fmla="*/ 325 h 2873"/>
              <a:gd name="T14" fmla="*/ 1435 w 1900"/>
              <a:gd name="T15" fmla="*/ 22 h 2873"/>
              <a:gd name="T16" fmla="*/ 1357 w 1900"/>
              <a:gd name="T17" fmla="*/ 130 h 2873"/>
              <a:gd name="T18" fmla="*/ 1254 w 1900"/>
              <a:gd name="T19" fmla="*/ 350 h 2873"/>
              <a:gd name="T20" fmla="*/ 1153 w 1900"/>
              <a:gd name="T21" fmla="*/ 360 h 2873"/>
              <a:gd name="T22" fmla="*/ 740 w 1900"/>
              <a:gd name="T23" fmla="*/ 1049 h 2873"/>
              <a:gd name="T24" fmla="*/ 666 w 1900"/>
              <a:gd name="T25" fmla="*/ 1216 h 2873"/>
              <a:gd name="T26" fmla="*/ 357 w 1900"/>
              <a:gd name="T27" fmla="*/ 1085 h 2873"/>
              <a:gd name="T28" fmla="*/ 394 w 1900"/>
              <a:gd name="T29" fmla="*/ 1191 h 2873"/>
              <a:gd name="T30" fmla="*/ 377 w 1900"/>
              <a:gd name="T31" fmla="*/ 1348 h 2873"/>
              <a:gd name="T32" fmla="*/ 469 w 1900"/>
              <a:gd name="T33" fmla="*/ 1325 h 2873"/>
              <a:gd name="T34" fmla="*/ 588 w 1900"/>
              <a:gd name="T35" fmla="*/ 1325 h 2873"/>
              <a:gd name="T36" fmla="*/ 552 w 1900"/>
              <a:gd name="T37" fmla="*/ 1408 h 2873"/>
              <a:gd name="T38" fmla="*/ 637 w 1900"/>
              <a:gd name="T39" fmla="*/ 1493 h 2873"/>
              <a:gd name="T40" fmla="*/ 730 w 1900"/>
              <a:gd name="T41" fmla="*/ 1478 h 2873"/>
              <a:gd name="T42" fmla="*/ 955 w 1900"/>
              <a:gd name="T43" fmla="*/ 1577 h 2873"/>
              <a:gd name="T44" fmla="*/ 1048 w 1900"/>
              <a:gd name="T45" fmla="*/ 1559 h 2873"/>
              <a:gd name="T46" fmla="*/ 834 w 1900"/>
              <a:gd name="T47" fmla="*/ 1332 h 2873"/>
              <a:gd name="T48" fmla="*/ 964 w 1900"/>
              <a:gd name="T49" fmla="*/ 1210 h 2873"/>
              <a:gd name="T50" fmla="*/ 1013 w 1900"/>
              <a:gd name="T51" fmla="*/ 1221 h 2873"/>
              <a:gd name="T52" fmla="*/ 1409 w 1900"/>
              <a:gd name="T53" fmla="*/ 704 h 2873"/>
              <a:gd name="T54" fmla="*/ 1452 w 1900"/>
              <a:gd name="T55" fmla="*/ 2058 h 2873"/>
              <a:gd name="T56" fmla="*/ 1359 w 1900"/>
              <a:gd name="T57" fmla="*/ 2108 h 2873"/>
              <a:gd name="T58" fmla="*/ 309 w 1900"/>
              <a:gd name="T59" fmla="*/ 1594 h 2873"/>
              <a:gd name="T60" fmla="*/ 230 w 1900"/>
              <a:gd name="T61" fmla="*/ 1701 h 2873"/>
              <a:gd name="T62" fmla="*/ 904 w 1900"/>
              <a:gd name="T63" fmla="*/ 2560 h 2873"/>
              <a:gd name="T64" fmla="*/ 0 w 1900"/>
              <a:gd name="T65" fmla="*/ 2627 h 2873"/>
              <a:gd name="T66" fmla="*/ 67 w 1900"/>
              <a:gd name="T67" fmla="*/ 2873 h 2873"/>
              <a:gd name="T68" fmla="*/ 1864 w 1900"/>
              <a:gd name="T69" fmla="*/ 2807 h 2873"/>
              <a:gd name="T70" fmla="*/ 1797 w 1900"/>
              <a:gd name="T71" fmla="*/ 2560 h 2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00" h="2873">
                <a:moveTo>
                  <a:pt x="1797" y="2560"/>
                </a:moveTo>
                <a:lnTo>
                  <a:pt x="1575" y="2560"/>
                </a:lnTo>
                <a:lnTo>
                  <a:pt x="1448" y="2223"/>
                </a:lnTo>
                <a:cubicBezTo>
                  <a:pt x="1475" y="2206"/>
                  <a:pt x="1502" y="2187"/>
                  <a:pt x="1529" y="2167"/>
                </a:cubicBezTo>
                <a:cubicBezTo>
                  <a:pt x="1772" y="1983"/>
                  <a:pt x="1900" y="1725"/>
                  <a:pt x="1900" y="1421"/>
                </a:cubicBezTo>
                <a:cubicBezTo>
                  <a:pt x="1900" y="1040"/>
                  <a:pt x="1729" y="804"/>
                  <a:pt x="1585" y="674"/>
                </a:cubicBezTo>
                <a:cubicBezTo>
                  <a:pt x="1552" y="644"/>
                  <a:pt x="1518" y="618"/>
                  <a:pt x="1486" y="595"/>
                </a:cubicBezTo>
                <a:cubicBezTo>
                  <a:pt x="1496" y="582"/>
                  <a:pt x="1499" y="565"/>
                  <a:pt x="1497" y="548"/>
                </a:cubicBezTo>
                <a:cubicBezTo>
                  <a:pt x="1494" y="531"/>
                  <a:pt x="1484" y="515"/>
                  <a:pt x="1470" y="505"/>
                </a:cubicBezTo>
                <a:lnTo>
                  <a:pt x="1466" y="502"/>
                </a:lnTo>
                <a:lnTo>
                  <a:pt x="1605" y="308"/>
                </a:lnTo>
                <a:lnTo>
                  <a:pt x="1650" y="340"/>
                </a:lnTo>
                <a:cubicBezTo>
                  <a:pt x="1662" y="349"/>
                  <a:pt x="1675" y="353"/>
                  <a:pt x="1689" y="353"/>
                </a:cubicBezTo>
                <a:cubicBezTo>
                  <a:pt x="1710" y="353"/>
                  <a:pt x="1730" y="343"/>
                  <a:pt x="1743" y="325"/>
                </a:cubicBezTo>
                <a:cubicBezTo>
                  <a:pt x="1765" y="295"/>
                  <a:pt x="1758" y="254"/>
                  <a:pt x="1728" y="232"/>
                </a:cubicBezTo>
                <a:lnTo>
                  <a:pt x="1435" y="22"/>
                </a:lnTo>
                <a:cubicBezTo>
                  <a:pt x="1405" y="0"/>
                  <a:pt x="1363" y="7"/>
                  <a:pt x="1342" y="37"/>
                </a:cubicBezTo>
                <a:cubicBezTo>
                  <a:pt x="1320" y="67"/>
                  <a:pt x="1327" y="108"/>
                  <a:pt x="1357" y="130"/>
                </a:cubicBezTo>
                <a:lnTo>
                  <a:pt x="1393" y="156"/>
                </a:lnTo>
                <a:lnTo>
                  <a:pt x="1254" y="350"/>
                </a:lnTo>
                <a:lnTo>
                  <a:pt x="1246" y="345"/>
                </a:lnTo>
                <a:cubicBezTo>
                  <a:pt x="1216" y="323"/>
                  <a:pt x="1175" y="330"/>
                  <a:pt x="1153" y="360"/>
                </a:cubicBezTo>
                <a:lnTo>
                  <a:pt x="725" y="956"/>
                </a:lnTo>
                <a:cubicBezTo>
                  <a:pt x="704" y="986"/>
                  <a:pt x="710" y="1028"/>
                  <a:pt x="740" y="1049"/>
                </a:cubicBezTo>
                <a:lnTo>
                  <a:pt x="770" y="1071"/>
                </a:lnTo>
                <a:lnTo>
                  <a:pt x="666" y="1216"/>
                </a:lnTo>
                <a:lnTo>
                  <a:pt x="449" y="1068"/>
                </a:lnTo>
                <a:cubicBezTo>
                  <a:pt x="419" y="1047"/>
                  <a:pt x="378" y="1054"/>
                  <a:pt x="357" y="1085"/>
                </a:cubicBezTo>
                <a:cubicBezTo>
                  <a:pt x="336" y="1115"/>
                  <a:pt x="344" y="1157"/>
                  <a:pt x="374" y="1177"/>
                </a:cubicBezTo>
                <a:lnTo>
                  <a:pt x="394" y="1191"/>
                </a:lnTo>
                <a:lnTo>
                  <a:pt x="355" y="1256"/>
                </a:lnTo>
                <a:cubicBezTo>
                  <a:pt x="336" y="1287"/>
                  <a:pt x="346" y="1328"/>
                  <a:pt x="377" y="1348"/>
                </a:cubicBezTo>
                <a:cubicBezTo>
                  <a:pt x="388" y="1354"/>
                  <a:pt x="400" y="1357"/>
                  <a:pt x="412" y="1357"/>
                </a:cubicBezTo>
                <a:cubicBezTo>
                  <a:pt x="434" y="1357"/>
                  <a:pt x="456" y="1346"/>
                  <a:pt x="469" y="1325"/>
                </a:cubicBezTo>
                <a:lnTo>
                  <a:pt x="504" y="1267"/>
                </a:lnTo>
                <a:lnTo>
                  <a:pt x="588" y="1325"/>
                </a:lnTo>
                <a:lnTo>
                  <a:pt x="564" y="1358"/>
                </a:lnTo>
                <a:cubicBezTo>
                  <a:pt x="554" y="1373"/>
                  <a:pt x="549" y="1390"/>
                  <a:pt x="552" y="1408"/>
                </a:cubicBezTo>
                <a:cubicBezTo>
                  <a:pt x="555" y="1425"/>
                  <a:pt x="565" y="1441"/>
                  <a:pt x="579" y="1451"/>
                </a:cubicBezTo>
                <a:lnTo>
                  <a:pt x="637" y="1493"/>
                </a:lnTo>
                <a:cubicBezTo>
                  <a:pt x="649" y="1501"/>
                  <a:pt x="662" y="1505"/>
                  <a:pt x="676" y="1505"/>
                </a:cubicBezTo>
                <a:cubicBezTo>
                  <a:pt x="697" y="1505"/>
                  <a:pt x="717" y="1496"/>
                  <a:pt x="730" y="1478"/>
                </a:cubicBezTo>
                <a:lnTo>
                  <a:pt x="757" y="1440"/>
                </a:lnTo>
                <a:lnTo>
                  <a:pt x="955" y="1577"/>
                </a:lnTo>
                <a:cubicBezTo>
                  <a:pt x="967" y="1585"/>
                  <a:pt x="980" y="1588"/>
                  <a:pt x="993" y="1588"/>
                </a:cubicBezTo>
                <a:cubicBezTo>
                  <a:pt x="1014" y="1588"/>
                  <a:pt x="1035" y="1578"/>
                  <a:pt x="1048" y="1559"/>
                </a:cubicBezTo>
                <a:cubicBezTo>
                  <a:pt x="1069" y="1529"/>
                  <a:pt x="1061" y="1488"/>
                  <a:pt x="1031" y="1467"/>
                </a:cubicBezTo>
                <a:lnTo>
                  <a:pt x="834" y="1332"/>
                </a:lnTo>
                <a:lnTo>
                  <a:pt x="936" y="1190"/>
                </a:lnTo>
                <a:lnTo>
                  <a:pt x="964" y="1210"/>
                </a:lnTo>
                <a:cubicBezTo>
                  <a:pt x="975" y="1218"/>
                  <a:pt x="989" y="1222"/>
                  <a:pt x="1003" y="1222"/>
                </a:cubicBezTo>
                <a:cubicBezTo>
                  <a:pt x="1006" y="1222"/>
                  <a:pt x="1010" y="1222"/>
                  <a:pt x="1013" y="1221"/>
                </a:cubicBezTo>
                <a:cubicBezTo>
                  <a:pt x="1031" y="1218"/>
                  <a:pt x="1046" y="1209"/>
                  <a:pt x="1057" y="1194"/>
                </a:cubicBezTo>
                <a:lnTo>
                  <a:pt x="1409" y="704"/>
                </a:lnTo>
                <a:cubicBezTo>
                  <a:pt x="1565" y="814"/>
                  <a:pt x="1767" y="1032"/>
                  <a:pt x="1767" y="1421"/>
                </a:cubicBezTo>
                <a:cubicBezTo>
                  <a:pt x="1767" y="1684"/>
                  <a:pt x="1661" y="1898"/>
                  <a:pt x="1452" y="2058"/>
                </a:cubicBezTo>
                <a:cubicBezTo>
                  <a:pt x="1427" y="2077"/>
                  <a:pt x="1401" y="2095"/>
                  <a:pt x="1376" y="2111"/>
                </a:cubicBezTo>
                <a:cubicBezTo>
                  <a:pt x="1370" y="2109"/>
                  <a:pt x="1365" y="2108"/>
                  <a:pt x="1359" y="2108"/>
                </a:cubicBezTo>
                <a:lnTo>
                  <a:pt x="1011" y="2108"/>
                </a:lnTo>
                <a:lnTo>
                  <a:pt x="309" y="1594"/>
                </a:lnTo>
                <a:cubicBezTo>
                  <a:pt x="279" y="1572"/>
                  <a:pt x="237" y="1578"/>
                  <a:pt x="216" y="1608"/>
                </a:cubicBezTo>
                <a:cubicBezTo>
                  <a:pt x="194" y="1638"/>
                  <a:pt x="200" y="1680"/>
                  <a:pt x="230" y="1701"/>
                </a:cubicBezTo>
                <a:lnTo>
                  <a:pt x="904" y="2196"/>
                </a:lnTo>
                <a:lnTo>
                  <a:pt x="904" y="2560"/>
                </a:lnTo>
                <a:lnTo>
                  <a:pt x="67" y="2560"/>
                </a:lnTo>
                <a:cubicBezTo>
                  <a:pt x="30" y="2560"/>
                  <a:pt x="0" y="2590"/>
                  <a:pt x="0" y="2627"/>
                </a:cubicBezTo>
                <a:lnTo>
                  <a:pt x="0" y="2807"/>
                </a:lnTo>
                <a:cubicBezTo>
                  <a:pt x="0" y="2844"/>
                  <a:pt x="30" y="2873"/>
                  <a:pt x="67" y="2873"/>
                </a:cubicBezTo>
                <a:lnTo>
                  <a:pt x="1797" y="2873"/>
                </a:lnTo>
                <a:cubicBezTo>
                  <a:pt x="1834" y="2873"/>
                  <a:pt x="1864" y="2844"/>
                  <a:pt x="1864" y="2807"/>
                </a:cubicBezTo>
                <a:lnTo>
                  <a:pt x="1864" y="2627"/>
                </a:lnTo>
                <a:cubicBezTo>
                  <a:pt x="1864" y="2590"/>
                  <a:pt x="1834" y="2560"/>
                  <a:pt x="1797" y="256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</p:sp>
      <p:sp>
        <p:nvSpPr>
          <p:cNvPr id="41" name="liner-pencil_74191"/>
          <p:cNvSpPr>
            <a:spLocks noChangeAspect="1"/>
          </p:cNvSpPr>
          <p:nvPr/>
        </p:nvSpPr>
        <p:spPr bwMode="auto">
          <a:xfrm>
            <a:off x="9948493" y="3297700"/>
            <a:ext cx="399461" cy="398865"/>
          </a:xfrm>
          <a:custGeom>
            <a:avLst/>
            <a:gdLst>
              <a:gd name="connsiteX0" fmla="*/ 129344 w 607626"/>
              <a:gd name="connsiteY0" fmla="*/ 368916 h 606721"/>
              <a:gd name="connsiteX1" fmla="*/ 238148 w 607626"/>
              <a:gd name="connsiteY1" fmla="*/ 477574 h 606721"/>
              <a:gd name="connsiteX2" fmla="*/ 222737 w 607626"/>
              <a:gd name="connsiteY2" fmla="*/ 494262 h 606721"/>
              <a:gd name="connsiteX3" fmla="*/ 199157 w 607626"/>
              <a:gd name="connsiteY3" fmla="*/ 504831 h 606721"/>
              <a:gd name="connsiteX4" fmla="*/ 175205 w 607626"/>
              <a:gd name="connsiteY4" fmla="*/ 495189 h 606721"/>
              <a:gd name="connsiteX5" fmla="*/ 174555 w 607626"/>
              <a:gd name="connsiteY5" fmla="*/ 494540 h 606721"/>
              <a:gd name="connsiteX6" fmla="*/ 144012 w 607626"/>
              <a:gd name="connsiteY6" fmla="*/ 525042 h 606721"/>
              <a:gd name="connsiteX7" fmla="*/ 132315 w 607626"/>
              <a:gd name="connsiteY7" fmla="*/ 529863 h 606721"/>
              <a:gd name="connsiteX8" fmla="*/ 120617 w 607626"/>
              <a:gd name="connsiteY8" fmla="*/ 525042 h 606721"/>
              <a:gd name="connsiteX9" fmla="*/ 83668 w 607626"/>
              <a:gd name="connsiteY9" fmla="*/ 561849 h 606721"/>
              <a:gd name="connsiteX10" fmla="*/ 60181 w 607626"/>
              <a:gd name="connsiteY10" fmla="*/ 561849 h 606721"/>
              <a:gd name="connsiteX11" fmla="*/ 59810 w 607626"/>
              <a:gd name="connsiteY11" fmla="*/ 561385 h 606721"/>
              <a:gd name="connsiteX12" fmla="*/ 17383 w 607626"/>
              <a:gd name="connsiteY12" fmla="*/ 603754 h 606721"/>
              <a:gd name="connsiteX13" fmla="*/ 10235 w 607626"/>
              <a:gd name="connsiteY13" fmla="*/ 606721 h 606721"/>
              <a:gd name="connsiteX14" fmla="*/ 2994 w 607626"/>
              <a:gd name="connsiteY14" fmla="*/ 603754 h 606721"/>
              <a:gd name="connsiteX15" fmla="*/ 2994 w 607626"/>
              <a:gd name="connsiteY15" fmla="*/ 589291 h 606721"/>
              <a:gd name="connsiteX16" fmla="*/ 45327 w 607626"/>
              <a:gd name="connsiteY16" fmla="*/ 547015 h 606721"/>
              <a:gd name="connsiteX17" fmla="*/ 44956 w 607626"/>
              <a:gd name="connsiteY17" fmla="*/ 546551 h 606721"/>
              <a:gd name="connsiteX18" fmla="*/ 40035 w 607626"/>
              <a:gd name="connsiteY18" fmla="*/ 534870 h 606721"/>
              <a:gd name="connsiteX19" fmla="*/ 44956 w 607626"/>
              <a:gd name="connsiteY19" fmla="*/ 523188 h 606721"/>
              <a:gd name="connsiteX20" fmla="*/ 81812 w 607626"/>
              <a:gd name="connsiteY20" fmla="*/ 486289 h 606721"/>
              <a:gd name="connsiteX21" fmla="*/ 76984 w 607626"/>
              <a:gd name="connsiteY21" fmla="*/ 474607 h 606721"/>
              <a:gd name="connsiteX22" fmla="*/ 81812 w 607626"/>
              <a:gd name="connsiteY22" fmla="*/ 462926 h 606721"/>
              <a:gd name="connsiteX23" fmla="*/ 112355 w 607626"/>
              <a:gd name="connsiteY23" fmla="*/ 432423 h 606721"/>
              <a:gd name="connsiteX24" fmla="*/ 111705 w 607626"/>
              <a:gd name="connsiteY24" fmla="*/ 431774 h 606721"/>
              <a:gd name="connsiteX25" fmla="*/ 102050 w 607626"/>
              <a:gd name="connsiteY25" fmla="*/ 407855 h 606721"/>
              <a:gd name="connsiteX26" fmla="*/ 112633 w 607626"/>
              <a:gd name="connsiteY26" fmla="*/ 384306 h 606721"/>
              <a:gd name="connsiteX27" fmla="*/ 361182 w 607626"/>
              <a:gd name="connsiteY27" fmla="*/ 155173 h 606721"/>
              <a:gd name="connsiteX28" fmla="*/ 362017 w 607626"/>
              <a:gd name="connsiteY28" fmla="*/ 156193 h 606721"/>
              <a:gd name="connsiteX29" fmla="*/ 430086 w 607626"/>
              <a:gd name="connsiteY29" fmla="*/ 224141 h 606721"/>
              <a:gd name="connsiteX30" fmla="*/ 380590 w 607626"/>
              <a:gd name="connsiteY30" fmla="*/ 273642 h 606721"/>
              <a:gd name="connsiteX31" fmla="*/ 369168 w 607626"/>
              <a:gd name="connsiteY31" fmla="*/ 335936 h 606721"/>
              <a:gd name="connsiteX32" fmla="*/ 258940 w 607626"/>
              <a:gd name="connsiteY32" fmla="*/ 455146 h 606721"/>
              <a:gd name="connsiteX33" fmla="*/ 151776 w 607626"/>
              <a:gd name="connsiteY33" fmla="*/ 348172 h 606721"/>
              <a:gd name="connsiteX34" fmla="*/ 524189 w 607626"/>
              <a:gd name="connsiteY34" fmla="*/ 0 h 606721"/>
              <a:gd name="connsiteX35" fmla="*/ 561613 w 607626"/>
              <a:gd name="connsiteY35" fmla="*/ 15481 h 606721"/>
              <a:gd name="connsiteX36" fmla="*/ 592165 w 607626"/>
              <a:gd name="connsiteY36" fmla="*/ 45981 h 606721"/>
              <a:gd name="connsiteX37" fmla="*/ 592165 w 607626"/>
              <a:gd name="connsiteY37" fmla="*/ 120606 h 606721"/>
              <a:gd name="connsiteX38" fmla="*/ 584457 w 607626"/>
              <a:gd name="connsiteY38" fmla="*/ 128301 h 606721"/>
              <a:gd name="connsiteX39" fmla="*/ 590865 w 607626"/>
              <a:gd name="connsiteY39" fmla="*/ 134604 h 606721"/>
              <a:gd name="connsiteX40" fmla="*/ 590865 w 607626"/>
              <a:gd name="connsiteY40" fmla="*/ 178824 h 606721"/>
              <a:gd name="connsiteX41" fmla="*/ 438199 w 607626"/>
              <a:gd name="connsiteY41" fmla="*/ 331227 h 606721"/>
              <a:gd name="connsiteX42" fmla="*/ 420183 w 607626"/>
              <a:gd name="connsiteY42" fmla="*/ 338643 h 606721"/>
              <a:gd name="connsiteX43" fmla="*/ 402168 w 607626"/>
              <a:gd name="connsiteY43" fmla="*/ 331227 h 606721"/>
              <a:gd name="connsiteX44" fmla="*/ 402168 w 607626"/>
              <a:gd name="connsiteY44" fmla="*/ 295258 h 606721"/>
              <a:gd name="connsiteX45" fmla="*/ 473394 w 607626"/>
              <a:gd name="connsiteY45" fmla="*/ 224063 h 606721"/>
              <a:gd name="connsiteX46" fmla="*/ 472836 w 607626"/>
              <a:gd name="connsiteY46" fmla="*/ 223692 h 606721"/>
              <a:gd name="connsiteX47" fmla="*/ 383596 w 607626"/>
              <a:gd name="connsiteY47" fmla="*/ 134604 h 606721"/>
              <a:gd name="connsiteX48" fmla="*/ 383596 w 607626"/>
              <a:gd name="connsiteY48" fmla="*/ 118567 h 606721"/>
              <a:gd name="connsiteX49" fmla="*/ 486859 w 607626"/>
              <a:gd name="connsiteY49" fmla="*/ 15481 h 606721"/>
              <a:gd name="connsiteX50" fmla="*/ 524189 w 607626"/>
              <a:gd name="connsiteY50" fmla="*/ 0 h 606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607626" h="606721">
                <a:moveTo>
                  <a:pt x="129344" y="368916"/>
                </a:moveTo>
                <a:lnTo>
                  <a:pt x="238148" y="477574"/>
                </a:lnTo>
                <a:lnTo>
                  <a:pt x="222737" y="494262"/>
                </a:lnTo>
                <a:cubicBezTo>
                  <a:pt x="216610" y="500845"/>
                  <a:pt x="208162" y="504646"/>
                  <a:pt x="199157" y="504831"/>
                </a:cubicBezTo>
                <a:cubicBezTo>
                  <a:pt x="190152" y="505017"/>
                  <a:pt x="181518" y="501586"/>
                  <a:pt x="175205" y="495189"/>
                </a:cubicBezTo>
                <a:lnTo>
                  <a:pt x="174555" y="494540"/>
                </a:lnTo>
                <a:lnTo>
                  <a:pt x="144012" y="525042"/>
                </a:lnTo>
                <a:cubicBezTo>
                  <a:pt x="140948" y="528102"/>
                  <a:pt x="136678" y="529863"/>
                  <a:pt x="132315" y="529863"/>
                </a:cubicBezTo>
                <a:cubicBezTo>
                  <a:pt x="127951" y="529863"/>
                  <a:pt x="123681" y="528102"/>
                  <a:pt x="120617" y="525042"/>
                </a:cubicBezTo>
                <a:lnTo>
                  <a:pt x="83668" y="561849"/>
                </a:lnTo>
                <a:cubicBezTo>
                  <a:pt x="77170" y="568339"/>
                  <a:pt x="66679" y="568339"/>
                  <a:pt x="60181" y="561849"/>
                </a:cubicBezTo>
                <a:lnTo>
                  <a:pt x="59810" y="561385"/>
                </a:lnTo>
                <a:lnTo>
                  <a:pt x="17383" y="603754"/>
                </a:lnTo>
                <a:cubicBezTo>
                  <a:pt x="15434" y="605701"/>
                  <a:pt x="12834" y="606721"/>
                  <a:pt x="10235" y="606721"/>
                </a:cubicBezTo>
                <a:cubicBezTo>
                  <a:pt x="7636" y="606721"/>
                  <a:pt x="5036" y="605701"/>
                  <a:pt x="2994" y="603754"/>
                </a:cubicBezTo>
                <a:cubicBezTo>
                  <a:pt x="-998" y="599768"/>
                  <a:pt x="-998" y="593278"/>
                  <a:pt x="2994" y="589291"/>
                </a:cubicBezTo>
                <a:lnTo>
                  <a:pt x="45327" y="547015"/>
                </a:lnTo>
                <a:lnTo>
                  <a:pt x="44956" y="546551"/>
                </a:lnTo>
                <a:cubicBezTo>
                  <a:pt x="41799" y="543492"/>
                  <a:pt x="40035" y="539227"/>
                  <a:pt x="40035" y="534870"/>
                </a:cubicBezTo>
                <a:cubicBezTo>
                  <a:pt x="40035" y="530512"/>
                  <a:pt x="41799" y="526247"/>
                  <a:pt x="44956" y="523188"/>
                </a:cubicBezTo>
                <a:lnTo>
                  <a:pt x="81812" y="486289"/>
                </a:lnTo>
                <a:cubicBezTo>
                  <a:pt x="78748" y="483229"/>
                  <a:pt x="76984" y="478965"/>
                  <a:pt x="76984" y="474607"/>
                </a:cubicBezTo>
                <a:cubicBezTo>
                  <a:pt x="76984" y="470250"/>
                  <a:pt x="78748" y="465985"/>
                  <a:pt x="81812" y="462926"/>
                </a:cubicBezTo>
                <a:lnTo>
                  <a:pt x="112355" y="432423"/>
                </a:lnTo>
                <a:lnTo>
                  <a:pt x="111705" y="431774"/>
                </a:lnTo>
                <a:cubicBezTo>
                  <a:pt x="105299" y="425470"/>
                  <a:pt x="101864" y="416848"/>
                  <a:pt x="102050" y="407855"/>
                </a:cubicBezTo>
                <a:cubicBezTo>
                  <a:pt x="102236" y="398955"/>
                  <a:pt x="106042" y="390425"/>
                  <a:pt x="112633" y="384306"/>
                </a:cubicBezTo>
                <a:close/>
                <a:moveTo>
                  <a:pt x="361182" y="155173"/>
                </a:moveTo>
                <a:cubicBezTo>
                  <a:pt x="361460" y="155451"/>
                  <a:pt x="361739" y="155822"/>
                  <a:pt x="362017" y="156193"/>
                </a:cubicBezTo>
                <a:lnTo>
                  <a:pt x="430086" y="224141"/>
                </a:lnTo>
                <a:lnTo>
                  <a:pt x="380590" y="273642"/>
                </a:lnTo>
                <a:cubicBezTo>
                  <a:pt x="363689" y="290513"/>
                  <a:pt x="359974" y="315356"/>
                  <a:pt x="369168" y="335936"/>
                </a:cubicBezTo>
                <a:lnTo>
                  <a:pt x="258940" y="455146"/>
                </a:lnTo>
                <a:lnTo>
                  <a:pt x="151776" y="348172"/>
                </a:lnTo>
                <a:close/>
                <a:moveTo>
                  <a:pt x="524189" y="0"/>
                </a:moveTo>
                <a:cubicBezTo>
                  <a:pt x="537747" y="0"/>
                  <a:pt x="551305" y="5191"/>
                  <a:pt x="561613" y="15481"/>
                </a:cubicBezTo>
                <a:lnTo>
                  <a:pt x="592165" y="45981"/>
                </a:lnTo>
                <a:cubicBezTo>
                  <a:pt x="612780" y="66561"/>
                  <a:pt x="612780" y="100026"/>
                  <a:pt x="592165" y="120606"/>
                </a:cubicBezTo>
                <a:lnTo>
                  <a:pt x="584457" y="128301"/>
                </a:lnTo>
                <a:lnTo>
                  <a:pt x="590865" y="134604"/>
                </a:lnTo>
                <a:cubicBezTo>
                  <a:pt x="603122" y="146841"/>
                  <a:pt x="603122" y="166587"/>
                  <a:pt x="590865" y="178824"/>
                </a:cubicBezTo>
                <a:lnTo>
                  <a:pt x="438199" y="331227"/>
                </a:lnTo>
                <a:cubicBezTo>
                  <a:pt x="433184" y="336233"/>
                  <a:pt x="426684" y="338643"/>
                  <a:pt x="420183" y="338643"/>
                </a:cubicBezTo>
                <a:cubicBezTo>
                  <a:pt x="413683" y="338643"/>
                  <a:pt x="407090" y="336233"/>
                  <a:pt x="402168" y="331227"/>
                </a:cubicBezTo>
                <a:cubicBezTo>
                  <a:pt x="392139" y="321308"/>
                  <a:pt x="392139" y="305177"/>
                  <a:pt x="402168" y="295258"/>
                </a:cubicBezTo>
                <a:lnTo>
                  <a:pt x="473394" y="224063"/>
                </a:lnTo>
                <a:cubicBezTo>
                  <a:pt x="473301" y="223970"/>
                  <a:pt x="473022" y="223877"/>
                  <a:pt x="472836" y="223692"/>
                </a:cubicBezTo>
                <a:lnTo>
                  <a:pt x="383596" y="134604"/>
                </a:lnTo>
                <a:cubicBezTo>
                  <a:pt x="379138" y="130155"/>
                  <a:pt x="379138" y="123017"/>
                  <a:pt x="383596" y="118567"/>
                </a:cubicBezTo>
                <a:lnTo>
                  <a:pt x="486859" y="15481"/>
                </a:lnTo>
                <a:cubicBezTo>
                  <a:pt x="497166" y="5191"/>
                  <a:pt x="510724" y="0"/>
                  <a:pt x="524189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</p:sp>
      <p:sp>
        <p:nvSpPr>
          <p:cNvPr id="42" name="museum-building_28587"/>
          <p:cNvSpPr>
            <a:spLocks noChangeAspect="1"/>
          </p:cNvSpPr>
          <p:nvPr/>
        </p:nvSpPr>
        <p:spPr bwMode="auto">
          <a:xfrm>
            <a:off x="7253403" y="3263664"/>
            <a:ext cx="399461" cy="380428"/>
          </a:xfrm>
          <a:custGeom>
            <a:avLst/>
            <a:gdLst>
              <a:gd name="T0" fmla="*/ 2793 w 2903"/>
              <a:gd name="T1" fmla="*/ 2626 h 2769"/>
              <a:gd name="T2" fmla="*/ 2747 w 2903"/>
              <a:gd name="T3" fmla="*/ 2500 h 2769"/>
              <a:gd name="T4" fmla="*/ 2598 w 2903"/>
              <a:gd name="T5" fmla="*/ 2499 h 2769"/>
              <a:gd name="T6" fmla="*/ 2598 w 2903"/>
              <a:gd name="T7" fmla="*/ 2358 h 2769"/>
              <a:gd name="T8" fmla="*/ 2665 w 2903"/>
              <a:gd name="T9" fmla="*/ 1156 h 2769"/>
              <a:gd name="T10" fmla="*/ 2598 w 2903"/>
              <a:gd name="T11" fmla="*/ 1074 h 2769"/>
              <a:gd name="T12" fmla="*/ 2750 w 2903"/>
              <a:gd name="T13" fmla="*/ 1002 h 2769"/>
              <a:gd name="T14" fmla="*/ 2747 w 2903"/>
              <a:gd name="T15" fmla="*/ 962 h 2769"/>
              <a:gd name="T16" fmla="*/ 2820 w 2903"/>
              <a:gd name="T17" fmla="*/ 890 h 2769"/>
              <a:gd name="T18" fmla="*/ 1490 w 2903"/>
              <a:gd name="T19" fmla="*/ 15 h 2769"/>
              <a:gd name="T20" fmla="*/ 117 w 2903"/>
              <a:gd name="T21" fmla="*/ 829 h 2769"/>
              <a:gd name="T22" fmla="*/ 155 w 2903"/>
              <a:gd name="T23" fmla="*/ 962 h 2769"/>
              <a:gd name="T24" fmla="*/ 152 w 2903"/>
              <a:gd name="T25" fmla="*/ 1002 h 2769"/>
              <a:gd name="T26" fmla="*/ 305 w 2903"/>
              <a:gd name="T27" fmla="*/ 1074 h 2769"/>
              <a:gd name="T28" fmla="*/ 237 w 2903"/>
              <a:gd name="T29" fmla="*/ 1156 h 2769"/>
              <a:gd name="T30" fmla="*/ 305 w 2903"/>
              <a:gd name="T31" fmla="*/ 2358 h 2769"/>
              <a:gd name="T32" fmla="*/ 305 w 2903"/>
              <a:gd name="T33" fmla="*/ 2499 h 2769"/>
              <a:gd name="T34" fmla="*/ 155 w 2903"/>
              <a:gd name="T35" fmla="*/ 2500 h 2769"/>
              <a:gd name="T36" fmla="*/ 109 w 2903"/>
              <a:gd name="T37" fmla="*/ 2626 h 2769"/>
              <a:gd name="T38" fmla="*/ 0 w 2903"/>
              <a:gd name="T39" fmla="*/ 2697 h 2769"/>
              <a:gd name="T40" fmla="*/ 2831 w 2903"/>
              <a:gd name="T41" fmla="*/ 2769 h 2769"/>
              <a:gd name="T42" fmla="*/ 2831 w 2903"/>
              <a:gd name="T43" fmla="*/ 2626 h 2769"/>
              <a:gd name="T44" fmla="*/ 2455 w 2903"/>
              <a:gd name="T45" fmla="*/ 2358 h 2769"/>
              <a:gd name="T46" fmla="*/ 2455 w 2903"/>
              <a:gd name="T47" fmla="*/ 2499 h 2769"/>
              <a:gd name="T48" fmla="*/ 1881 w 2903"/>
              <a:gd name="T49" fmla="*/ 2500 h 2769"/>
              <a:gd name="T50" fmla="*/ 1949 w 2903"/>
              <a:gd name="T51" fmla="*/ 2429 h 2769"/>
              <a:gd name="T52" fmla="*/ 1881 w 2903"/>
              <a:gd name="T53" fmla="*/ 1227 h 2769"/>
              <a:gd name="T54" fmla="*/ 1938 w 2903"/>
              <a:gd name="T55" fmla="*/ 1121 h 2769"/>
              <a:gd name="T56" fmla="*/ 2388 w 2903"/>
              <a:gd name="T57" fmla="*/ 1156 h 2769"/>
              <a:gd name="T58" fmla="*/ 1165 w 2903"/>
              <a:gd name="T59" fmla="*/ 2499 h 2769"/>
              <a:gd name="T60" fmla="*/ 1165 w 2903"/>
              <a:gd name="T61" fmla="*/ 2358 h 2769"/>
              <a:gd name="T62" fmla="*/ 1232 w 2903"/>
              <a:gd name="T63" fmla="*/ 1156 h 2769"/>
              <a:gd name="T64" fmla="*/ 1682 w 2903"/>
              <a:gd name="T65" fmla="*/ 1121 h 2769"/>
              <a:gd name="T66" fmla="*/ 1738 w 2903"/>
              <a:gd name="T67" fmla="*/ 1227 h 2769"/>
              <a:gd name="T68" fmla="*/ 1671 w 2903"/>
              <a:gd name="T69" fmla="*/ 2429 h 2769"/>
              <a:gd name="T70" fmla="*/ 1738 w 2903"/>
              <a:gd name="T71" fmla="*/ 2500 h 2769"/>
              <a:gd name="T72" fmla="*/ 1165 w 2903"/>
              <a:gd name="T73" fmla="*/ 2499 h 2769"/>
              <a:gd name="T74" fmla="*/ 1021 w 2903"/>
              <a:gd name="T75" fmla="*/ 1227 h 2769"/>
              <a:gd name="T76" fmla="*/ 954 w 2903"/>
              <a:gd name="T77" fmla="*/ 2429 h 2769"/>
              <a:gd name="T78" fmla="*/ 1021 w 2903"/>
              <a:gd name="T79" fmla="*/ 2500 h 2769"/>
              <a:gd name="T80" fmla="*/ 448 w 2903"/>
              <a:gd name="T81" fmla="*/ 2499 h 2769"/>
              <a:gd name="T82" fmla="*/ 448 w 2903"/>
              <a:gd name="T83" fmla="*/ 2358 h 2769"/>
              <a:gd name="T84" fmla="*/ 515 w 2903"/>
              <a:gd name="T85" fmla="*/ 1156 h 2769"/>
              <a:gd name="T86" fmla="*/ 965 w 2903"/>
              <a:gd name="T87" fmla="*/ 1121 h 2769"/>
              <a:gd name="T88" fmla="*/ 1021 w 2903"/>
              <a:gd name="T89" fmla="*/ 1227 h 2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903" h="2769">
                <a:moveTo>
                  <a:pt x="2831" y="2626"/>
                </a:moveTo>
                <a:lnTo>
                  <a:pt x="2793" y="2626"/>
                </a:lnTo>
                <a:cubicBezTo>
                  <a:pt x="2809" y="2613"/>
                  <a:pt x="2819" y="2594"/>
                  <a:pt x="2819" y="2572"/>
                </a:cubicBezTo>
                <a:cubicBezTo>
                  <a:pt x="2819" y="2532"/>
                  <a:pt x="2787" y="2500"/>
                  <a:pt x="2747" y="2500"/>
                </a:cubicBezTo>
                <a:lnTo>
                  <a:pt x="2598" y="2500"/>
                </a:lnTo>
                <a:lnTo>
                  <a:pt x="2598" y="2499"/>
                </a:lnTo>
                <a:cubicBezTo>
                  <a:pt x="2635" y="2497"/>
                  <a:pt x="2665" y="2467"/>
                  <a:pt x="2665" y="2429"/>
                </a:cubicBezTo>
                <a:cubicBezTo>
                  <a:pt x="2665" y="2391"/>
                  <a:pt x="2635" y="2360"/>
                  <a:pt x="2598" y="2358"/>
                </a:cubicBezTo>
                <a:lnTo>
                  <a:pt x="2598" y="1227"/>
                </a:lnTo>
                <a:cubicBezTo>
                  <a:pt x="2635" y="1225"/>
                  <a:pt x="2665" y="1194"/>
                  <a:pt x="2665" y="1156"/>
                </a:cubicBezTo>
                <a:cubicBezTo>
                  <a:pt x="2665" y="1119"/>
                  <a:pt x="2635" y="1088"/>
                  <a:pt x="2598" y="1086"/>
                </a:cubicBezTo>
                <a:lnTo>
                  <a:pt x="2598" y="1074"/>
                </a:lnTo>
                <a:lnTo>
                  <a:pt x="2679" y="1074"/>
                </a:lnTo>
                <a:cubicBezTo>
                  <a:pt x="2718" y="1074"/>
                  <a:pt x="2750" y="1042"/>
                  <a:pt x="2750" y="1002"/>
                </a:cubicBezTo>
                <a:cubicBezTo>
                  <a:pt x="2750" y="987"/>
                  <a:pt x="2745" y="973"/>
                  <a:pt x="2736" y="962"/>
                </a:cubicBezTo>
                <a:lnTo>
                  <a:pt x="2747" y="962"/>
                </a:lnTo>
                <a:lnTo>
                  <a:pt x="2749" y="962"/>
                </a:lnTo>
                <a:cubicBezTo>
                  <a:pt x="2788" y="962"/>
                  <a:pt x="2820" y="930"/>
                  <a:pt x="2820" y="890"/>
                </a:cubicBezTo>
                <a:cubicBezTo>
                  <a:pt x="2820" y="861"/>
                  <a:pt x="2803" y="835"/>
                  <a:pt x="2777" y="824"/>
                </a:cubicBezTo>
                <a:lnTo>
                  <a:pt x="1490" y="15"/>
                </a:lnTo>
                <a:cubicBezTo>
                  <a:pt x="1466" y="0"/>
                  <a:pt x="1437" y="0"/>
                  <a:pt x="1413" y="15"/>
                </a:cubicBezTo>
                <a:lnTo>
                  <a:pt x="117" y="829"/>
                </a:lnTo>
                <a:cubicBezTo>
                  <a:pt x="90" y="846"/>
                  <a:pt x="78" y="879"/>
                  <a:pt x="87" y="910"/>
                </a:cubicBezTo>
                <a:cubicBezTo>
                  <a:pt x="95" y="940"/>
                  <a:pt x="124" y="962"/>
                  <a:pt x="155" y="962"/>
                </a:cubicBezTo>
                <a:lnTo>
                  <a:pt x="166" y="962"/>
                </a:lnTo>
                <a:cubicBezTo>
                  <a:pt x="158" y="973"/>
                  <a:pt x="152" y="987"/>
                  <a:pt x="152" y="1002"/>
                </a:cubicBezTo>
                <a:cubicBezTo>
                  <a:pt x="152" y="1042"/>
                  <a:pt x="184" y="1074"/>
                  <a:pt x="224" y="1074"/>
                </a:cubicBezTo>
                <a:lnTo>
                  <a:pt x="305" y="1074"/>
                </a:lnTo>
                <a:lnTo>
                  <a:pt x="305" y="1086"/>
                </a:lnTo>
                <a:cubicBezTo>
                  <a:pt x="267" y="1088"/>
                  <a:pt x="237" y="1119"/>
                  <a:pt x="237" y="1156"/>
                </a:cubicBezTo>
                <a:cubicBezTo>
                  <a:pt x="237" y="1194"/>
                  <a:pt x="267" y="1225"/>
                  <a:pt x="305" y="1227"/>
                </a:cubicBezTo>
                <a:lnTo>
                  <a:pt x="305" y="2358"/>
                </a:lnTo>
                <a:cubicBezTo>
                  <a:pt x="267" y="2360"/>
                  <a:pt x="237" y="2391"/>
                  <a:pt x="237" y="2429"/>
                </a:cubicBezTo>
                <a:cubicBezTo>
                  <a:pt x="237" y="2467"/>
                  <a:pt x="267" y="2497"/>
                  <a:pt x="305" y="2499"/>
                </a:cubicBezTo>
                <a:lnTo>
                  <a:pt x="305" y="2500"/>
                </a:lnTo>
                <a:lnTo>
                  <a:pt x="155" y="2500"/>
                </a:lnTo>
                <a:cubicBezTo>
                  <a:pt x="116" y="2500"/>
                  <a:pt x="84" y="2532"/>
                  <a:pt x="84" y="2572"/>
                </a:cubicBezTo>
                <a:cubicBezTo>
                  <a:pt x="84" y="2594"/>
                  <a:pt x="94" y="2613"/>
                  <a:pt x="109" y="2626"/>
                </a:cubicBezTo>
                <a:lnTo>
                  <a:pt x="72" y="2626"/>
                </a:lnTo>
                <a:cubicBezTo>
                  <a:pt x="32" y="2626"/>
                  <a:pt x="0" y="2658"/>
                  <a:pt x="0" y="2697"/>
                </a:cubicBezTo>
                <a:cubicBezTo>
                  <a:pt x="0" y="2737"/>
                  <a:pt x="32" y="2769"/>
                  <a:pt x="72" y="2769"/>
                </a:cubicBezTo>
                <a:lnTo>
                  <a:pt x="2831" y="2769"/>
                </a:lnTo>
                <a:cubicBezTo>
                  <a:pt x="2871" y="2769"/>
                  <a:pt x="2903" y="2737"/>
                  <a:pt x="2903" y="2697"/>
                </a:cubicBezTo>
                <a:cubicBezTo>
                  <a:pt x="2903" y="2658"/>
                  <a:pt x="2871" y="2626"/>
                  <a:pt x="2831" y="2626"/>
                </a:cubicBezTo>
                <a:close/>
                <a:moveTo>
                  <a:pt x="2455" y="1227"/>
                </a:moveTo>
                <a:lnTo>
                  <a:pt x="2455" y="2358"/>
                </a:lnTo>
                <a:cubicBezTo>
                  <a:pt x="2417" y="2360"/>
                  <a:pt x="2388" y="2391"/>
                  <a:pt x="2388" y="2429"/>
                </a:cubicBezTo>
                <a:cubicBezTo>
                  <a:pt x="2388" y="2467"/>
                  <a:pt x="2417" y="2497"/>
                  <a:pt x="2455" y="2499"/>
                </a:cubicBezTo>
                <a:lnTo>
                  <a:pt x="2455" y="2500"/>
                </a:lnTo>
                <a:lnTo>
                  <a:pt x="1881" y="2500"/>
                </a:lnTo>
                <a:lnTo>
                  <a:pt x="1881" y="2499"/>
                </a:lnTo>
                <a:cubicBezTo>
                  <a:pt x="1919" y="2497"/>
                  <a:pt x="1949" y="2467"/>
                  <a:pt x="1949" y="2429"/>
                </a:cubicBezTo>
                <a:cubicBezTo>
                  <a:pt x="1949" y="2391"/>
                  <a:pt x="1919" y="2360"/>
                  <a:pt x="1881" y="2358"/>
                </a:cubicBezTo>
                <a:lnTo>
                  <a:pt x="1881" y="1227"/>
                </a:lnTo>
                <a:cubicBezTo>
                  <a:pt x="1919" y="1225"/>
                  <a:pt x="1949" y="1194"/>
                  <a:pt x="1949" y="1156"/>
                </a:cubicBezTo>
                <a:cubicBezTo>
                  <a:pt x="1949" y="1143"/>
                  <a:pt x="1944" y="1131"/>
                  <a:pt x="1938" y="1121"/>
                </a:cubicBezTo>
                <a:lnTo>
                  <a:pt x="2399" y="1121"/>
                </a:lnTo>
                <a:cubicBezTo>
                  <a:pt x="2392" y="1131"/>
                  <a:pt x="2388" y="1143"/>
                  <a:pt x="2388" y="1156"/>
                </a:cubicBezTo>
                <a:cubicBezTo>
                  <a:pt x="2388" y="1194"/>
                  <a:pt x="2417" y="1225"/>
                  <a:pt x="2455" y="1227"/>
                </a:cubicBezTo>
                <a:close/>
                <a:moveTo>
                  <a:pt x="1165" y="2499"/>
                </a:moveTo>
                <a:cubicBezTo>
                  <a:pt x="1202" y="2497"/>
                  <a:pt x="1232" y="2467"/>
                  <a:pt x="1232" y="2429"/>
                </a:cubicBezTo>
                <a:cubicBezTo>
                  <a:pt x="1232" y="2391"/>
                  <a:pt x="1202" y="2360"/>
                  <a:pt x="1165" y="2358"/>
                </a:cubicBezTo>
                <a:lnTo>
                  <a:pt x="1165" y="1227"/>
                </a:lnTo>
                <a:cubicBezTo>
                  <a:pt x="1202" y="1225"/>
                  <a:pt x="1232" y="1194"/>
                  <a:pt x="1232" y="1156"/>
                </a:cubicBezTo>
                <a:cubicBezTo>
                  <a:pt x="1232" y="1143"/>
                  <a:pt x="1227" y="1131"/>
                  <a:pt x="1221" y="1121"/>
                </a:cubicBezTo>
                <a:lnTo>
                  <a:pt x="1682" y="1121"/>
                </a:lnTo>
                <a:cubicBezTo>
                  <a:pt x="1676" y="1131"/>
                  <a:pt x="1671" y="1143"/>
                  <a:pt x="1671" y="1156"/>
                </a:cubicBezTo>
                <a:cubicBezTo>
                  <a:pt x="1671" y="1194"/>
                  <a:pt x="1701" y="1225"/>
                  <a:pt x="1738" y="1227"/>
                </a:cubicBezTo>
                <a:lnTo>
                  <a:pt x="1738" y="2358"/>
                </a:lnTo>
                <a:cubicBezTo>
                  <a:pt x="1701" y="2360"/>
                  <a:pt x="1671" y="2391"/>
                  <a:pt x="1671" y="2429"/>
                </a:cubicBezTo>
                <a:cubicBezTo>
                  <a:pt x="1671" y="2467"/>
                  <a:pt x="1701" y="2497"/>
                  <a:pt x="1738" y="2499"/>
                </a:cubicBezTo>
                <a:lnTo>
                  <a:pt x="1738" y="2500"/>
                </a:lnTo>
                <a:lnTo>
                  <a:pt x="1165" y="2500"/>
                </a:lnTo>
                <a:lnTo>
                  <a:pt x="1165" y="2499"/>
                </a:lnTo>
                <a:lnTo>
                  <a:pt x="1165" y="2499"/>
                </a:lnTo>
                <a:close/>
                <a:moveTo>
                  <a:pt x="1021" y="1227"/>
                </a:moveTo>
                <a:lnTo>
                  <a:pt x="1021" y="2358"/>
                </a:lnTo>
                <a:cubicBezTo>
                  <a:pt x="984" y="2360"/>
                  <a:pt x="954" y="2391"/>
                  <a:pt x="954" y="2429"/>
                </a:cubicBezTo>
                <a:cubicBezTo>
                  <a:pt x="954" y="2467"/>
                  <a:pt x="984" y="2497"/>
                  <a:pt x="1021" y="2499"/>
                </a:cubicBezTo>
                <a:lnTo>
                  <a:pt x="1021" y="2500"/>
                </a:lnTo>
                <a:lnTo>
                  <a:pt x="448" y="2500"/>
                </a:lnTo>
                <a:lnTo>
                  <a:pt x="448" y="2499"/>
                </a:lnTo>
                <a:cubicBezTo>
                  <a:pt x="485" y="2497"/>
                  <a:pt x="515" y="2467"/>
                  <a:pt x="515" y="2429"/>
                </a:cubicBezTo>
                <a:cubicBezTo>
                  <a:pt x="515" y="2391"/>
                  <a:pt x="485" y="2360"/>
                  <a:pt x="448" y="2358"/>
                </a:cubicBezTo>
                <a:lnTo>
                  <a:pt x="448" y="1227"/>
                </a:lnTo>
                <a:cubicBezTo>
                  <a:pt x="485" y="1225"/>
                  <a:pt x="515" y="1194"/>
                  <a:pt x="515" y="1156"/>
                </a:cubicBezTo>
                <a:cubicBezTo>
                  <a:pt x="515" y="1143"/>
                  <a:pt x="511" y="1131"/>
                  <a:pt x="504" y="1121"/>
                </a:cubicBezTo>
                <a:lnTo>
                  <a:pt x="965" y="1121"/>
                </a:lnTo>
                <a:cubicBezTo>
                  <a:pt x="959" y="1131"/>
                  <a:pt x="954" y="1143"/>
                  <a:pt x="954" y="1156"/>
                </a:cubicBezTo>
                <a:cubicBezTo>
                  <a:pt x="954" y="1194"/>
                  <a:pt x="984" y="1225"/>
                  <a:pt x="1021" y="12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1">
            <a:extLst>
              <a:ext uri="{FF2B5EF4-FFF2-40B4-BE49-F238E27FC236}">
                <a16:creationId xmlns:a16="http://schemas.microsoft.com/office/drawing/2014/main" id="{9B61F21C-5A19-A5ED-D992-AEBC9D86B7BE}"/>
              </a:ext>
            </a:extLst>
          </p:cNvPr>
          <p:cNvSpPr/>
          <p:nvPr/>
        </p:nvSpPr>
        <p:spPr>
          <a:xfrm>
            <a:off x="515938" y="464608"/>
            <a:ext cx="2418093" cy="497384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胜利条件判定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DB7DBB9-8FD3-9B35-98B7-9284F9DE7C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0766" y="520511"/>
            <a:ext cx="4572000" cy="58169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各种五元组情况评分表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public 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tupleScore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humanChessmanNum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machineChessmanNum)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//1.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既有人类落子，又有机器落子，判分为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0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(humanChessmanNum &gt;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&amp;&amp; machineChessmanNum &gt;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//2.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全部为空，没有落子，判分为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7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(humanChessmanNum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&amp;&amp; machineChessmanNum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7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//3.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机器落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35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(machineChessmanNum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35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//4.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机器落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800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(machineChessmanNum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800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//5.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机器落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15000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(machineChessmanNum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15000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AD539E48-A0A5-EC48-D4CF-754CBEC00A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0331" y="275599"/>
            <a:ext cx="3458817" cy="618630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//5.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机器落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15000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(machineChessmanNum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15000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//6.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机器落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4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800000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(machineChessmanNum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4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800000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//7.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人类落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15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(humanChessmanNum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15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//8.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人类落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400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(humanChessmanNum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400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//9.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人类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c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1800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(humanChessmanNum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1800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//10.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人类落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4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子，判分为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100000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(humanChessmanNum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4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100000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若是其他结果肯定出错了。这行代码根本不可能执行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581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1">
            <a:extLst>
              <a:ext uri="{FF2B5EF4-FFF2-40B4-BE49-F238E27FC236}">
                <a16:creationId xmlns:a16="http://schemas.microsoft.com/office/drawing/2014/main" id="{9B61F21C-5A19-A5ED-D992-AEBC9D86B7BE}"/>
              </a:ext>
            </a:extLst>
          </p:cNvPr>
          <p:cNvSpPr/>
          <p:nvPr/>
        </p:nvSpPr>
        <p:spPr>
          <a:xfrm>
            <a:off x="515938" y="464608"/>
            <a:ext cx="2418093" cy="497384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胜利条件判定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99394B7-2F11-53A5-3262-309E50E8C9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9405" y="348867"/>
            <a:ext cx="3657600" cy="63709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private boolean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checkWin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boolean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flag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false;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 owner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[x][y]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横向判断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while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((x + i &lt;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(owner.equals(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[x + i][y])))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i++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count++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i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while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((x - i &gt;=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(owner.equals(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[x - i][y])))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i++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count++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纵向判断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i2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count2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while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((y + i2 &lt;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(owner.equals(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[x][y + i2])))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i2++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count2++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i2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while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((y - i2 &gt;=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(owner.equals(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[x][y - i2])))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i2++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count2++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圆角矩形 1">
            <a:extLst>
              <a:ext uri="{FF2B5EF4-FFF2-40B4-BE49-F238E27FC236}">
                <a16:creationId xmlns:a16="http://schemas.microsoft.com/office/drawing/2014/main" id="{E352C8CF-B186-E338-AB7E-AD8F09ADC39E}"/>
              </a:ext>
            </a:extLst>
          </p:cNvPr>
          <p:cNvSpPr/>
          <p:nvPr/>
        </p:nvSpPr>
        <p:spPr>
          <a:xfrm>
            <a:off x="515938" y="2302683"/>
            <a:ext cx="2957457" cy="2089011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just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      根据之前胜利条件的判定，会进行横向，纵向，斜向扫描来计算所得分数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C2BFCB4-E9D0-F482-942A-3C5C424FE4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9498" y="348867"/>
            <a:ext cx="3578088" cy="635558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右上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-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左下判断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i3 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count3 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while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((x + i3 &lt;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(y - i3 &gt;=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(owner.equals(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[x + i3][y - i3])))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i3++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count3++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i3 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while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((x - i3 &gt;=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(y + i3 &lt;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(owner.equals(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[x - i3][y + i3])))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i3++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count3++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左上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-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右下判断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i4 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count4 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while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((x + i4 &lt;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(y + i4 &lt;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17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(owner.equals(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[x + i4][y + i4])))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i4++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count4++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i4 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while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((x - i4 &gt;=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(y - i4 &gt;=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&amp;&amp; (owner.equals(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chess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[x - i4][y - i4])))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i4++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count4++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(count &gt;=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5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|| count2 &gt;=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5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|| count3 &gt;=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5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|| count4 &gt;=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flag =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true;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flag</a:t>
            </a: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1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原创小清新多边形几何简约边框背景-恢复的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8270" y="-2667000"/>
            <a:ext cx="6856730" cy="12192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 flipH="1">
            <a:off x="3495426" y="3408017"/>
            <a:ext cx="5201148" cy="922020"/>
          </a:xfrm>
          <a:prstGeom prst="rect">
            <a:avLst/>
          </a:prstGeom>
          <a:noFill/>
        </p:spPr>
        <p:txBody>
          <a:bodyPr vert="horz" wrap="square" rtlCol="0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/>
          <a:p>
            <a:pPr algn="dist"/>
            <a:r>
              <a:rPr lang="zh-CN" alt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归纳总结</a:t>
            </a:r>
          </a:p>
        </p:txBody>
      </p:sp>
      <p:sp>
        <p:nvSpPr>
          <p:cNvPr id="9" name="椭圆 8"/>
          <p:cNvSpPr/>
          <p:nvPr/>
        </p:nvSpPr>
        <p:spPr>
          <a:xfrm>
            <a:off x="5111700" y="1644367"/>
            <a:ext cx="1968600" cy="1968600"/>
          </a:xfrm>
          <a:prstGeom prst="ellipse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5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72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04</a:t>
            </a:r>
          </a:p>
        </p:txBody>
      </p:sp>
      <p:sp>
        <p:nvSpPr>
          <p:cNvPr id="10" name="矩形 9"/>
          <p:cNvSpPr/>
          <p:nvPr/>
        </p:nvSpPr>
        <p:spPr>
          <a:xfrm>
            <a:off x="3669786" y="4542504"/>
            <a:ext cx="4852428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Thesis summary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原创小清新多边形几何简约边框背景-恢复的">
            <a:extLst>
              <a:ext uri="{FF2B5EF4-FFF2-40B4-BE49-F238E27FC236}">
                <a16:creationId xmlns:a16="http://schemas.microsoft.com/office/drawing/2014/main" id="{53B4407F-9F32-8ADE-1444-A3592E735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8270" y="-2667000"/>
            <a:ext cx="6856730" cy="12192000"/>
          </a:xfrm>
          <a:prstGeom prst="rect">
            <a:avLst/>
          </a:prstGeom>
        </p:spPr>
      </p:pic>
      <p:sp>
        <p:nvSpPr>
          <p:cNvPr id="3" name="圆角矩形 1">
            <a:extLst>
              <a:ext uri="{FF2B5EF4-FFF2-40B4-BE49-F238E27FC236}">
                <a16:creationId xmlns:a16="http://schemas.microsoft.com/office/drawing/2014/main" id="{3820AC6A-FEF8-078F-7749-50DAB7184EE0}"/>
              </a:ext>
            </a:extLst>
          </p:cNvPr>
          <p:cNvSpPr/>
          <p:nvPr/>
        </p:nvSpPr>
        <p:spPr>
          <a:xfrm>
            <a:off x="667013" y="510492"/>
            <a:ext cx="2035105" cy="499059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开发环境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7938070-DDB0-C8A8-A4AA-0C0FBF271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043" y="1060424"/>
            <a:ext cx="2232905" cy="1564113"/>
          </a:xfrm>
          <a:prstGeom prst="rect">
            <a:avLst/>
          </a:prstGeom>
        </p:spPr>
      </p:pic>
      <p:sp>
        <p:nvSpPr>
          <p:cNvPr id="8" name="圆角矩形 1">
            <a:extLst>
              <a:ext uri="{FF2B5EF4-FFF2-40B4-BE49-F238E27FC236}">
                <a16:creationId xmlns:a16="http://schemas.microsoft.com/office/drawing/2014/main" id="{6C7075AA-48E2-F7E5-2271-8EC338883F8C}"/>
              </a:ext>
            </a:extLst>
          </p:cNvPr>
          <p:cNvSpPr/>
          <p:nvPr/>
        </p:nvSpPr>
        <p:spPr>
          <a:xfrm>
            <a:off x="667013" y="2929941"/>
            <a:ext cx="2035105" cy="499059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开发工具</a:t>
            </a:r>
          </a:p>
        </p:txBody>
      </p: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1CB48C26-5BC8-87C9-B25E-9334286146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847336"/>
              </p:ext>
            </p:extLst>
          </p:nvPr>
        </p:nvGraphicFramePr>
        <p:xfrm>
          <a:off x="2551043" y="3623409"/>
          <a:ext cx="408010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0051">
                  <a:extLst>
                    <a:ext uri="{9D8B030D-6E8A-4147-A177-3AD203B41FA5}">
                      <a16:colId xmlns:a16="http://schemas.microsoft.com/office/drawing/2014/main" val="2695431637"/>
                    </a:ext>
                  </a:extLst>
                </a:gridCol>
                <a:gridCol w="2040051">
                  <a:extLst>
                    <a:ext uri="{9D8B030D-6E8A-4147-A177-3AD203B41FA5}">
                      <a16:colId xmlns:a16="http://schemas.microsoft.com/office/drawing/2014/main" val="29503088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工具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514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IDEA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Java</a:t>
                      </a:r>
                      <a:r>
                        <a:rPr lang="zh-CN" altLang="en-US" dirty="0"/>
                        <a:t>开发工具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903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Xmind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思维导图设计工具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833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ProcessOn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流程图绘制工具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055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Typora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Markdown</a:t>
                      </a:r>
                      <a:r>
                        <a:rPr lang="zh-CN" altLang="en-US" dirty="0"/>
                        <a:t>编辑器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743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微信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屏幕截图工具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9446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296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原创小清新多边形几何简约边框背景-恢复的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668270" y="-2667000"/>
            <a:ext cx="6856730" cy="12192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754728" y="3830287"/>
            <a:ext cx="6446556" cy="33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 listening</a:t>
            </a:r>
          </a:p>
        </p:txBody>
      </p:sp>
      <p:sp>
        <p:nvSpPr>
          <p:cNvPr id="9" name="PA_文本框 2"/>
          <p:cNvSpPr txBox="1"/>
          <p:nvPr>
            <p:custDataLst>
              <p:tags r:id="rId1"/>
            </p:custDataLst>
          </p:nvPr>
        </p:nvSpPr>
        <p:spPr>
          <a:xfrm>
            <a:off x="2322195" y="2541270"/>
            <a:ext cx="7546975" cy="130926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7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感 谢 聆 听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3817785" y="4774411"/>
            <a:ext cx="339738" cy="339738"/>
            <a:chOff x="4354694" y="3701262"/>
            <a:chExt cx="339738" cy="339738"/>
          </a:xfrm>
        </p:grpSpPr>
        <p:sp>
          <p:nvSpPr>
            <p:cNvPr id="19" name="椭圆 18"/>
            <p:cNvSpPr/>
            <p:nvPr/>
          </p:nvSpPr>
          <p:spPr>
            <a:xfrm>
              <a:off x="4354694" y="3701262"/>
              <a:ext cx="339738" cy="33973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student-with-graduation-cap_57073"/>
            <p:cNvSpPr>
              <a:spLocks noChangeAspect="1"/>
            </p:cNvSpPr>
            <p:nvPr/>
          </p:nvSpPr>
          <p:spPr bwMode="auto">
            <a:xfrm>
              <a:off x="4424477" y="3738438"/>
              <a:ext cx="201712" cy="240155"/>
            </a:xfrm>
            <a:custGeom>
              <a:avLst/>
              <a:gdLst>
                <a:gd name="connsiteX0" fmla="*/ 172784 w 510964"/>
                <a:gd name="connsiteY0" fmla="*/ 386345 h 608344"/>
                <a:gd name="connsiteX1" fmla="*/ 182733 w 510964"/>
                <a:gd name="connsiteY1" fmla="*/ 392738 h 608344"/>
                <a:gd name="connsiteX2" fmla="*/ 255039 w 510964"/>
                <a:gd name="connsiteY2" fmla="*/ 508213 h 608344"/>
                <a:gd name="connsiteX3" fmla="*/ 255531 w 510964"/>
                <a:gd name="connsiteY3" fmla="*/ 508115 h 608344"/>
                <a:gd name="connsiteX4" fmla="*/ 255925 w 510964"/>
                <a:gd name="connsiteY4" fmla="*/ 508213 h 608344"/>
                <a:gd name="connsiteX5" fmla="*/ 328231 w 510964"/>
                <a:gd name="connsiteY5" fmla="*/ 392738 h 608344"/>
                <a:gd name="connsiteX6" fmla="*/ 338278 w 510964"/>
                <a:gd name="connsiteY6" fmla="*/ 386345 h 608344"/>
                <a:gd name="connsiteX7" fmla="*/ 343795 w 510964"/>
                <a:gd name="connsiteY7" fmla="*/ 387820 h 608344"/>
                <a:gd name="connsiteX8" fmla="*/ 408023 w 510964"/>
                <a:gd name="connsiteY8" fmla="*/ 420771 h 608344"/>
                <a:gd name="connsiteX9" fmla="*/ 510964 w 510964"/>
                <a:gd name="connsiteY9" fmla="*/ 490213 h 608344"/>
                <a:gd name="connsiteX10" fmla="*/ 510964 w 510964"/>
                <a:gd name="connsiteY10" fmla="*/ 491984 h 608344"/>
                <a:gd name="connsiteX11" fmla="*/ 510964 w 510964"/>
                <a:gd name="connsiteY11" fmla="*/ 606672 h 608344"/>
                <a:gd name="connsiteX12" fmla="*/ 510964 w 510964"/>
                <a:gd name="connsiteY12" fmla="*/ 608344 h 608344"/>
                <a:gd name="connsiteX13" fmla="*/ 255925 w 510964"/>
                <a:gd name="connsiteY13" fmla="*/ 608344 h 608344"/>
                <a:gd name="connsiteX14" fmla="*/ 255531 w 510964"/>
                <a:gd name="connsiteY14" fmla="*/ 608344 h 608344"/>
                <a:gd name="connsiteX15" fmla="*/ 255039 w 510964"/>
                <a:gd name="connsiteY15" fmla="*/ 608344 h 608344"/>
                <a:gd name="connsiteX16" fmla="*/ 0 w 510964"/>
                <a:gd name="connsiteY16" fmla="*/ 608344 h 608344"/>
                <a:gd name="connsiteX17" fmla="*/ 0 w 510964"/>
                <a:gd name="connsiteY17" fmla="*/ 606672 h 608344"/>
                <a:gd name="connsiteX18" fmla="*/ 0 w 510964"/>
                <a:gd name="connsiteY18" fmla="*/ 491984 h 608344"/>
                <a:gd name="connsiteX19" fmla="*/ 0 w 510964"/>
                <a:gd name="connsiteY19" fmla="*/ 490213 h 608344"/>
                <a:gd name="connsiteX20" fmla="*/ 102941 w 510964"/>
                <a:gd name="connsiteY20" fmla="*/ 420771 h 608344"/>
                <a:gd name="connsiteX21" fmla="*/ 167169 w 510964"/>
                <a:gd name="connsiteY21" fmla="*/ 387820 h 608344"/>
                <a:gd name="connsiteX22" fmla="*/ 172784 w 510964"/>
                <a:gd name="connsiteY22" fmla="*/ 386345 h 608344"/>
                <a:gd name="connsiteX23" fmla="*/ 255517 w 510964"/>
                <a:gd name="connsiteY23" fmla="*/ 0 h 608344"/>
                <a:gd name="connsiteX24" fmla="*/ 267931 w 510964"/>
                <a:gd name="connsiteY24" fmla="*/ 3639 h 608344"/>
                <a:gd name="connsiteX25" fmla="*/ 438857 w 510964"/>
                <a:gd name="connsiteY25" fmla="*/ 87048 h 608344"/>
                <a:gd name="connsiteX26" fmla="*/ 446935 w 510964"/>
                <a:gd name="connsiteY26" fmla="*/ 96786 h 608344"/>
                <a:gd name="connsiteX27" fmla="*/ 441024 w 510964"/>
                <a:gd name="connsiteY27" fmla="*/ 105245 h 608344"/>
                <a:gd name="connsiteX28" fmla="*/ 430483 w 510964"/>
                <a:gd name="connsiteY28" fmla="*/ 110655 h 608344"/>
                <a:gd name="connsiteX29" fmla="*/ 430483 w 510964"/>
                <a:gd name="connsiteY29" fmla="*/ 165736 h 608344"/>
                <a:gd name="connsiteX30" fmla="*/ 436985 w 510964"/>
                <a:gd name="connsiteY30" fmla="*/ 176851 h 608344"/>
                <a:gd name="connsiteX31" fmla="*/ 431665 w 510964"/>
                <a:gd name="connsiteY31" fmla="*/ 186982 h 608344"/>
                <a:gd name="connsiteX32" fmla="*/ 439054 w 510964"/>
                <a:gd name="connsiteY32" fmla="*/ 227506 h 608344"/>
                <a:gd name="connsiteX33" fmla="*/ 408809 w 510964"/>
                <a:gd name="connsiteY33" fmla="*/ 227506 h 608344"/>
                <a:gd name="connsiteX34" fmla="*/ 416198 w 510964"/>
                <a:gd name="connsiteY34" fmla="*/ 186982 h 608344"/>
                <a:gd name="connsiteX35" fmla="*/ 410878 w 510964"/>
                <a:gd name="connsiteY35" fmla="*/ 176851 h 608344"/>
                <a:gd name="connsiteX36" fmla="*/ 417479 w 510964"/>
                <a:gd name="connsiteY36" fmla="*/ 165736 h 608344"/>
                <a:gd name="connsiteX37" fmla="*/ 417479 w 510964"/>
                <a:gd name="connsiteY37" fmla="*/ 116950 h 608344"/>
                <a:gd name="connsiteX38" fmla="*/ 376397 w 510964"/>
                <a:gd name="connsiteY38" fmla="*/ 136818 h 608344"/>
                <a:gd name="connsiteX39" fmla="*/ 375905 w 510964"/>
                <a:gd name="connsiteY39" fmla="*/ 157277 h 608344"/>
                <a:gd name="connsiteX40" fmla="*/ 369107 w 510964"/>
                <a:gd name="connsiteY40" fmla="*/ 201834 h 608344"/>
                <a:gd name="connsiteX41" fmla="*/ 379845 w 510964"/>
                <a:gd name="connsiteY41" fmla="*/ 226719 h 608344"/>
                <a:gd name="connsiteX42" fmla="*/ 379747 w 510964"/>
                <a:gd name="connsiteY42" fmla="*/ 227014 h 608344"/>
                <a:gd name="connsiteX43" fmla="*/ 379845 w 510964"/>
                <a:gd name="connsiteY43" fmla="*/ 228490 h 608344"/>
                <a:gd name="connsiteX44" fmla="*/ 351768 w 510964"/>
                <a:gd name="connsiteY44" fmla="*/ 279342 h 608344"/>
                <a:gd name="connsiteX45" fmla="*/ 291969 w 510964"/>
                <a:gd name="connsiteY45" fmla="*/ 351833 h 608344"/>
                <a:gd name="connsiteX46" fmla="*/ 255517 w 510964"/>
                <a:gd name="connsiteY46" fmla="*/ 360095 h 608344"/>
                <a:gd name="connsiteX47" fmla="*/ 219066 w 510964"/>
                <a:gd name="connsiteY47" fmla="*/ 351833 h 608344"/>
                <a:gd name="connsiteX48" fmla="*/ 159267 w 510964"/>
                <a:gd name="connsiteY48" fmla="*/ 279342 h 608344"/>
                <a:gd name="connsiteX49" fmla="*/ 131190 w 510964"/>
                <a:gd name="connsiteY49" fmla="*/ 228490 h 608344"/>
                <a:gd name="connsiteX50" fmla="*/ 131190 w 510964"/>
                <a:gd name="connsiteY50" fmla="*/ 227014 h 608344"/>
                <a:gd name="connsiteX51" fmla="*/ 131190 w 510964"/>
                <a:gd name="connsiteY51" fmla="*/ 226719 h 608344"/>
                <a:gd name="connsiteX52" fmla="*/ 141830 w 510964"/>
                <a:gd name="connsiteY52" fmla="*/ 201834 h 608344"/>
                <a:gd name="connsiteX53" fmla="*/ 135032 w 510964"/>
                <a:gd name="connsiteY53" fmla="*/ 157277 h 608344"/>
                <a:gd name="connsiteX54" fmla="*/ 134539 w 510964"/>
                <a:gd name="connsiteY54" fmla="*/ 136818 h 608344"/>
                <a:gd name="connsiteX55" fmla="*/ 70011 w 510964"/>
                <a:gd name="connsiteY55" fmla="*/ 105245 h 608344"/>
                <a:gd name="connsiteX56" fmla="*/ 64002 w 510964"/>
                <a:gd name="connsiteY56" fmla="*/ 96786 h 608344"/>
                <a:gd name="connsiteX57" fmla="*/ 72080 w 510964"/>
                <a:gd name="connsiteY57" fmla="*/ 87048 h 608344"/>
                <a:gd name="connsiteX58" fmla="*/ 243006 w 510964"/>
                <a:gd name="connsiteY58" fmla="*/ 3639 h 608344"/>
                <a:gd name="connsiteX59" fmla="*/ 255517 w 510964"/>
                <a:gd name="connsiteY59" fmla="*/ 0 h 60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10964" h="608344">
                  <a:moveTo>
                    <a:pt x="172784" y="386345"/>
                  </a:moveTo>
                  <a:cubicBezTo>
                    <a:pt x="177217" y="386345"/>
                    <a:pt x="180960" y="389001"/>
                    <a:pt x="182733" y="392738"/>
                  </a:cubicBezTo>
                  <a:cubicBezTo>
                    <a:pt x="200169" y="421853"/>
                    <a:pt x="232480" y="506640"/>
                    <a:pt x="255039" y="508213"/>
                  </a:cubicBezTo>
                  <a:cubicBezTo>
                    <a:pt x="255236" y="508213"/>
                    <a:pt x="255334" y="508115"/>
                    <a:pt x="255531" y="508115"/>
                  </a:cubicBezTo>
                  <a:cubicBezTo>
                    <a:pt x="255630" y="508115"/>
                    <a:pt x="255827" y="508213"/>
                    <a:pt x="255925" y="508213"/>
                  </a:cubicBezTo>
                  <a:cubicBezTo>
                    <a:pt x="278484" y="506640"/>
                    <a:pt x="310795" y="421853"/>
                    <a:pt x="328231" y="392738"/>
                  </a:cubicBezTo>
                  <a:cubicBezTo>
                    <a:pt x="330004" y="389001"/>
                    <a:pt x="333846" y="386345"/>
                    <a:pt x="338278" y="386345"/>
                  </a:cubicBezTo>
                  <a:cubicBezTo>
                    <a:pt x="340249" y="386345"/>
                    <a:pt x="342120" y="386935"/>
                    <a:pt x="343795" y="387820"/>
                  </a:cubicBezTo>
                  <a:cubicBezTo>
                    <a:pt x="350099" y="391263"/>
                    <a:pt x="386942" y="413197"/>
                    <a:pt x="408023" y="420771"/>
                  </a:cubicBezTo>
                  <a:cubicBezTo>
                    <a:pt x="479047" y="446345"/>
                    <a:pt x="510964" y="472410"/>
                    <a:pt x="510964" y="490213"/>
                  </a:cubicBezTo>
                  <a:lnTo>
                    <a:pt x="510964" y="491984"/>
                  </a:lnTo>
                  <a:lnTo>
                    <a:pt x="510964" y="606672"/>
                  </a:lnTo>
                  <a:lnTo>
                    <a:pt x="510964" y="608344"/>
                  </a:lnTo>
                  <a:lnTo>
                    <a:pt x="255925" y="608344"/>
                  </a:lnTo>
                  <a:lnTo>
                    <a:pt x="255531" y="608344"/>
                  </a:lnTo>
                  <a:lnTo>
                    <a:pt x="255039" y="608344"/>
                  </a:lnTo>
                  <a:lnTo>
                    <a:pt x="0" y="608344"/>
                  </a:lnTo>
                  <a:lnTo>
                    <a:pt x="0" y="606672"/>
                  </a:lnTo>
                  <a:lnTo>
                    <a:pt x="0" y="491984"/>
                  </a:lnTo>
                  <a:lnTo>
                    <a:pt x="0" y="490213"/>
                  </a:lnTo>
                  <a:cubicBezTo>
                    <a:pt x="0" y="472410"/>
                    <a:pt x="31917" y="446345"/>
                    <a:pt x="102941" y="420771"/>
                  </a:cubicBezTo>
                  <a:cubicBezTo>
                    <a:pt x="124121" y="413197"/>
                    <a:pt x="160865" y="391263"/>
                    <a:pt x="167169" y="387820"/>
                  </a:cubicBezTo>
                  <a:cubicBezTo>
                    <a:pt x="168844" y="386935"/>
                    <a:pt x="170715" y="386345"/>
                    <a:pt x="172784" y="386345"/>
                  </a:cubicBezTo>
                  <a:close/>
                  <a:moveTo>
                    <a:pt x="255517" y="0"/>
                  </a:moveTo>
                  <a:cubicBezTo>
                    <a:pt x="258966" y="295"/>
                    <a:pt x="263005" y="1279"/>
                    <a:pt x="267931" y="3639"/>
                  </a:cubicBezTo>
                  <a:cubicBezTo>
                    <a:pt x="279260" y="9049"/>
                    <a:pt x="393933" y="65016"/>
                    <a:pt x="438857" y="87048"/>
                  </a:cubicBezTo>
                  <a:cubicBezTo>
                    <a:pt x="445162" y="90098"/>
                    <a:pt x="447526" y="93540"/>
                    <a:pt x="446935" y="96786"/>
                  </a:cubicBezTo>
                  <a:cubicBezTo>
                    <a:pt x="447427" y="99933"/>
                    <a:pt x="445162" y="102884"/>
                    <a:pt x="441024" y="105245"/>
                  </a:cubicBezTo>
                  <a:cubicBezTo>
                    <a:pt x="439448" y="106130"/>
                    <a:pt x="435605" y="108097"/>
                    <a:pt x="430483" y="110655"/>
                  </a:cubicBezTo>
                  <a:lnTo>
                    <a:pt x="430483" y="165736"/>
                  </a:lnTo>
                  <a:cubicBezTo>
                    <a:pt x="434325" y="167998"/>
                    <a:pt x="436985" y="172031"/>
                    <a:pt x="436985" y="176851"/>
                  </a:cubicBezTo>
                  <a:cubicBezTo>
                    <a:pt x="436985" y="181080"/>
                    <a:pt x="434817" y="184621"/>
                    <a:pt x="431665" y="186982"/>
                  </a:cubicBezTo>
                  <a:cubicBezTo>
                    <a:pt x="431665" y="186982"/>
                    <a:pt x="437576" y="220129"/>
                    <a:pt x="439054" y="227506"/>
                  </a:cubicBezTo>
                  <a:cubicBezTo>
                    <a:pt x="440630" y="234883"/>
                    <a:pt x="407036" y="236654"/>
                    <a:pt x="408809" y="227506"/>
                  </a:cubicBezTo>
                  <a:cubicBezTo>
                    <a:pt x="410582" y="218260"/>
                    <a:pt x="416198" y="186982"/>
                    <a:pt x="416198" y="186982"/>
                  </a:cubicBezTo>
                  <a:cubicBezTo>
                    <a:pt x="413045" y="184621"/>
                    <a:pt x="410878" y="181080"/>
                    <a:pt x="410878" y="176851"/>
                  </a:cubicBezTo>
                  <a:cubicBezTo>
                    <a:pt x="410878" y="172031"/>
                    <a:pt x="413636" y="167998"/>
                    <a:pt x="417479" y="165736"/>
                  </a:cubicBezTo>
                  <a:lnTo>
                    <a:pt x="417479" y="116950"/>
                  </a:lnTo>
                  <a:cubicBezTo>
                    <a:pt x="403588" y="123737"/>
                    <a:pt x="386938" y="131802"/>
                    <a:pt x="376397" y="136818"/>
                  </a:cubicBezTo>
                  <a:cubicBezTo>
                    <a:pt x="376299" y="144294"/>
                    <a:pt x="376200" y="157080"/>
                    <a:pt x="375905" y="157277"/>
                  </a:cubicBezTo>
                  <a:cubicBezTo>
                    <a:pt x="373836" y="175670"/>
                    <a:pt x="370191" y="196031"/>
                    <a:pt x="369107" y="201834"/>
                  </a:cubicBezTo>
                  <a:cubicBezTo>
                    <a:pt x="370880" y="202719"/>
                    <a:pt x="379845" y="208621"/>
                    <a:pt x="379845" y="226719"/>
                  </a:cubicBezTo>
                  <a:cubicBezTo>
                    <a:pt x="379845" y="226818"/>
                    <a:pt x="379747" y="226916"/>
                    <a:pt x="379747" y="227014"/>
                  </a:cubicBezTo>
                  <a:cubicBezTo>
                    <a:pt x="379845" y="227506"/>
                    <a:pt x="379845" y="227998"/>
                    <a:pt x="379845" y="228490"/>
                  </a:cubicBezTo>
                  <a:cubicBezTo>
                    <a:pt x="376003" y="278948"/>
                    <a:pt x="355906" y="257211"/>
                    <a:pt x="351768" y="279342"/>
                  </a:cubicBezTo>
                  <a:cubicBezTo>
                    <a:pt x="344872" y="316030"/>
                    <a:pt x="312263" y="342587"/>
                    <a:pt x="291969" y="351833"/>
                  </a:cubicBezTo>
                  <a:cubicBezTo>
                    <a:pt x="280245" y="357144"/>
                    <a:pt x="268128" y="359800"/>
                    <a:pt x="255517" y="360095"/>
                  </a:cubicBezTo>
                  <a:cubicBezTo>
                    <a:pt x="242809" y="359800"/>
                    <a:pt x="230790" y="357144"/>
                    <a:pt x="219066" y="351833"/>
                  </a:cubicBezTo>
                  <a:cubicBezTo>
                    <a:pt x="198772" y="342587"/>
                    <a:pt x="166163" y="316030"/>
                    <a:pt x="159267" y="279342"/>
                  </a:cubicBezTo>
                  <a:cubicBezTo>
                    <a:pt x="155129" y="257211"/>
                    <a:pt x="135032" y="278948"/>
                    <a:pt x="131190" y="228490"/>
                  </a:cubicBezTo>
                  <a:cubicBezTo>
                    <a:pt x="131190" y="227998"/>
                    <a:pt x="131190" y="227506"/>
                    <a:pt x="131190" y="227014"/>
                  </a:cubicBezTo>
                  <a:cubicBezTo>
                    <a:pt x="131190" y="226916"/>
                    <a:pt x="131190" y="226818"/>
                    <a:pt x="131190" y="226719"/>
                  </a:cubicBezTo>
                  <a:cubicBezTo>
                    <a:pt x="131190" y="208621"/>
                    <a:pt x="140056" y="202719"/>
                    <a:pt x="141830" y="201834"/>
                  </a:cubicBezTo>
                  <a:cubicBezTo>
                    <a:pt x="140844" y="196031"/>
                    <a:pt x="137199" y="175670"/>
                    <a:pt x="135032" y="157277"/>
                  </a:cubicBezTo>
                  <a:cubicBezTo>
                    <a:pt x="134835" y="157080"/>
                    <a:pt x="134638" y="144294"/>
                    <a:pt x="134539" y="136818"/>
                  </a:cubicBezTo>
                  <a:cubicBezTo>
                    <a:pt x="115427" y="127671"/>
                    <a:pt x="75824" y="108589"/>
                    <a:pt x="70011" y="105245"/>
                  </a:cubicBezTo>
                  <a:cubicBezTo>
                    <a:pt x="65775" y="102884"/>
                    <a:pt x="63608" y="99933"/>
                    <a:pt x="64002" y="96786"/>
                  </a:cubicBezTo>
                  <a:cubicBezTo>
                    <a:pt x="63509" y="93540"/>
                    <a:pt x="65775" y="90098"/>
                    <a:pt x="72080" y="87048"/>
                  </a:cubicBezTo>
                  <a:cubicBezTo>
                    <a:pt x="117102" y="65016"/>
                    <a:pt x="231677" y="9049"/>
                    <a:pt x="243006" y="3639"/>
                  </a:cubicBezTo>
                  <a:cubicBezTo>
                    <a:pt x="247932" y="1279"/>
                    <a:pt x="252069" y="295"/>
                    <a:pt x="25551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1873370E-DBB8-C2D9-03A6-6C4FA261ED25}"/>
              </a:ext>
            </a:extLst>
          </p:cNvPr>
          <p:cNvSpPr/>
          <p:nvPr/>
        </p:nvSpPr>
        <p:spPr>
          <a:xfrm>
            <a:off x="4111909" y="4776444"/>
            <a:ext cx="20313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学生导师：陈绵康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C09DCC5C-4FBB-36BA-53D0-735BD9552A4C}"/>
              </a:ext>
            </a:extLst>
          </p:cNvPr>
          <p:cNvSpPr/>
          <p:nvPr/>
        </p:nvSpPr>
        <p:spPr>
          <a:xfrm>
            <a:off x="6607563" y="4758607"/>
            <a:ext cx="41088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组长：李炳铖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组员：白靖辰、黄子高、吴彤、周聿钊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00C5C3F-B9A3-4A89-23B0-8FAFD982CFFD}"/>
              </a:ext>
            </a:extLst>
          </p:cNvPr>
          <p:cNvGrpSpPr/>
          <p:nvPr/>
        </p:nvGrpSpPr>
        <p:grpSpPr>
          <a:xfrm>
            <a:off x="3823339" y="4776444"/>
            <a:ext cx="339738" cy="339738"/>
            <a:chOff x="6335783" y="3698570"/>
            <a:chExt cx="339738" cy="339738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0C974244-E22D-3D36-91E0-9492602642A8}"/>
                </a:ext>
              </a:extLst>
            </p:cNvPr>
            <p:cNvSpPr/>
            <p:nvPr/>
          </p:nvSpPr>
          <p:spPr>
            <a:xfrm>
              <a:off x="6335783" y="3698570"/>
              <a:ext cx="339738" cy="33973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businessman_57134">
              <a:extLst>
                <a:ext uri="{FF2B5EF4-FFF2-40B4-BE49-F238E27FC236}">
                  <a16:creationId xmlns:a16="http://schemas.microsoft.com/office/drawing/2014/main" id="{50E211A9-EBB7-7858-E3F9-E1A6530E75C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95636" y="3741388"/>
              <a:ext cx="220032" cy="240154"/>
            </a:xfrm>
            <a:custGeom>
              <a:avLst/>
              <a:gdLst>
                <a:gd name="connsiteX0" fmla="*/ 243589 w 557114"/>
                <a:gd name="connsiteY0" fmla="*/ 355438 h 608062"/>
                <a:gd name="connsiteX1" fmla="*/ 277656 w 557114"/>
                <a:gd name="connsiteY1" fmla="*/ 355438 h 608062"/>
                <a:gd name="connsiteX2" fmla="*/ 277940 w 557114"/>
                <a:gd name="connsiteY2" fmla="*/ 355438 h 608062"/>
                <a:gd name="connsiteX3" fmla="*/ 278604 w 557114"/>
                <a:gd name="connsiteY3" fmla="*/ 355438 h 608062"/>
                <a:gd name="connsiteX4" fmla="*/ 279174 w 557114"/>
                <a:gd name="connsiteY4" fmla="*/ 355438 h 608062"/>
                <a:gd name="connsiteX5" fmla="*/ 279458 w 557114"/>
                <a:gd name="connsiteY5" fmla="*/ 355438 h 608062"/>
                <a:gd name="connsiteX6" fmla="*/ 279553 w 557114"/>
                <a:gd name="connsiteY6" fmla="*/ 355438 h 608062"/>
                <a:gd name="connsiteX7" fmla="*/ 313620 w 557114"/>
                <a:gd name="connsiteY7" fmla="*/ 355438 h 608062"/>
                <a:gd name="connsiteX8" fmla="*/ 324438 w 557114"/>
                <a:gd name="connsiteY8" fmla="*/ 375432 h 608062"/>
                <a:gd name="connsiteX9" fmla="*/ 298152 w 557114"/>
                <a:gd name="connsiteY9" fmla="*/ 430202 h 608062"/>
                <a:gd name="connsiteX10" fmla="*/ 301948 w 557114"/>
                <a:gd name="connsiteY10" fmla="*/ 510272 h 608062"/>
                <a:gd name="connsiteX11" fmla="*/ 356891 w 557114"/>
                <a:gd name="connsiteY11" fmla="*/ 389172 h 608062"/>
                <a:gd name="connsiteX12" fmla="*/ 356986 w 557114"/>
                <a:gd name="connsiteY12" fmla="*/ 389172 h 608062"/>
                <a:gd name="connsiteX13" fmla="*/ 376628 w 557114"/>
                <a:gd name="connsiteY13" fmla="*/ 375337 h 608062"/>
                <a:gd name="connsiteX14" fmla="*/ 383556 w 557114"/>
                <a:gd name="connsiteY14" fmla="*/ 376474 h 608062"/>
                <a:gd name="connsiteX15" fmla="*/ 383745 w 557114"/>
                <a:gd name="connsiteY15" fmla="*/ 376569 h 608062"/>
                <a:gd name="connsiteX16" fmla="*/ 518588 w 557114"/>
                <a:gd name="connsiteY16" fmla="*/ 438920 h 608062"/>
                <a:gd name="connsiteX17" fmla="*/ 557114 w 557114"/>
                <a:gd name="connsiteY17" fmla="*/ 482224 h 608062"/>
                <a:gd name="connsiteX18" fmla="*/ 557114 w 557114"/>
                <a:gd name="connsiteY18" fmla="*/ 608062 h 608062"/>
                <a:gd name="connsiteX19" fmla="*/ 279743 w 557114"/>
                <a:gd name="connsiteY19" fmla="*/ 608062 h 608062"/>
                <a:gd name="connsiteX20" fmla="*/ 279458 w 557114"/>
                <a:gd name="connsiteY20" fmla="*/ 608062 h 608062"/>
                <a:gd name="connsiteX21" fmla="*/ 279364 w 557114"/>
                <a:gd name="connsiteY21" fmla="*/ 608062 h 608062"/>
                <a:gd name="connsiteX22" fmla="*/ 279174 w 557114"/>
                <a:gd name="connsiteY22" fmla="*/ 608062 h 608062"/>
                <a:gd name="connsiteX23" fmla="*/ 278984 w 557114"/>
                <a:gd name="connsiteY23" fmla="*/ 608062 h 608062"/>
                <a:gd name="connsiteX24" fmla="*/ 278604 w 557114"/>
                <a:gd name="connsiteY24" fmla="*/ 608062 h 608062"/>
                <a:gd name="connsiteX25" fmla="*/ 278130 w 557114"/>
                <a:gd name="connsiteY25" fmla="*/ 608062 h 608062"/>
                <a:gd name="connsiteX26" fmla="*/ 277940 w 557114"/>
                <a:gd name="connsiteY26" fmla="*/ 608062 h 608062"/>
                <a:gd name="connsiteX27" fmla="*/ 277845 w 557114"/>
                <a:gd name="connsiteY27" fmla="*/ 608062 h 608062"/>
                <a:gd name="connsiteX28" fmla="*/ 277750 w 557114"/>
                <a:gd name="connsiteY28" fmla="*/ 608062 h 608062"/>
                <a:gd name="connsiteX29" fmla="*/ 277656 w 557114"/>
                <a:gd name="connsiteY29" fmla="*/ 608062 h 608062"/>
                <a:gd name="connsiteX30" fmla="*/ 277371 w 557114"/>
                <a:gd name="connsiteY30" fmla="*/ 608062 h 608062"/>
                <a:gd name="connsiteX31" fmla="*/ 0 w 557114"/>
                <a:gd name="connsiteY31" fmla="*/ 608062 h 608062"/>
                <a:gd name="connsiteX32" fmla="*/ 0 w 557114"/>
                <a:gd name="connsiteY32" fmla="*/ 482224 h 608062"/>
                <a:gd name="connsiteX33" fmla="*/ 38621 w 557114"/>
                <a:gd name="connsiteY33" fmla="*/ 438920 h 608062"/>
                <a:gd name="connsiteX34" fmla="*/ 173464 w 557114"/>
                <a:gd name="connsiteY34" fmla="*/ 376569 h 608062"/>
                <a:gd name="connsiteX35" fmla="*/ 173558 w 557114"/>
                <a:gd name="connsiteY35" fmla="*/ 376474 h 608062"/>
                <a:gd name="connsiteX36" fmla="*/ 180486 w 557114"/>
                <a:gd name="connsiteY36" fmla="*/ 375337 h 608062"/>
                <a:gd name="connsiteX37" fmla="*/ 200223 w 557114"/>
                <a:gd name="connsiteY37" fmla="*/ 389172 h 608062"/>
                <a:gd name="connsiteX38" fmla="*/ 255166 w 557114"/>
                <a:gd name="connsiteY38" fmla="*/ 510272 h 608062"/>
                <a:gd name="connsiteX39" fmla="*/ 258962 w 557114"/>
                <a:gd name="connsiteY39" fmla="*/ 430202 h 608062"/>
                <a:gd name="connsiteX40" fmla="*/ 232676 w 557114"/>
                <a:gd name="connsiteY40" fmla="*/ 375432 h 608062"/>
                <a:gd name="connsiteX41" fmla="*/ 243589 w 557114"/>
                <a:gd name="connsiteY41" fmla="*/ 355438 h 608062"/>
                <a:gd name="connsiteX42" fmla="*/ 276250 w 557114"/>
                <a:gd name="connsiteY42" fmla="*/ 0 h 608062"/>
                <a:gd name="connsiteX43" fmla="*/ 277674 w 557114"/>
                <a:gd name="connsiteY43" fmla="*/ 0 h 608062"/>
                <a:gd name="connsiteX44" fmla="*/ 277863 w 557114"/>
                <a:gd name="connsiteY44" fmla="*/ 0 h 608062"/>
                <a:gd name="connsiteX45" fmla="*/ 277958 w 557114"/>
                <a:gd name="connsiteY45" fmla="*/ 0 h 608062"/>
                <a:gd name="connsiteX46" fmla="*/ 279382 w 557114"/>
                <a:gd name="connsiteY46" fmla="*/ 0 h 608062"/>
                <a:gd name="connsiteX47" fmla="*/ 402570 w 557114"/>
                <a:gd name="connsiteY47" fmla="*/ 104895 h 608062"/>
                <a:gd name="connsiteX48" fmla="*/ 394693 w 557114"/>
                <a:gd name="connsiteY48" fmla="*/ 159001 h 608062"/>
                <a:gd name="connsiteX49" fmla="*/ 405892 w 557114"/>
                <a:gd name="connsiteY49" fmla="*/ 184774 h 608062"/>
                <a:gd name="connsiteX50" fmla="*/ 377040 w 557114"/>
                <a:gd name="connsiteY50" fmla="*/ 236890 h 608062"/>
                <a:gd name="connsiteX51" fmla="*/ 315731 w 557114"/>
                <a:gd name="connsiteY51" fmla="*/ 311274 h 608062"/>
                <a:gd name="connsiteX52" fmla="*/ 277958 w 557114"/>
                <a:gd name="connsiteY52" fmla="*/ 319707 h 608062"/>
                <a:gd name="connsiteX53" fmla="*/ 277958 w 557114"/>
                <a:gd name="connsiteY53" fmla="*/ 319802 h 608062"/>
                <a:gd name="connsiteX54" fmla="*/ 277863 w 557114"/>
                <a:gd name="connsiteY54" fmla="*/ 319802 h 608062"/>
                <a:gd name="connsiteX55" fmla="*/ 277674 w 557114"/>
                <a:gd name="connsiteY55" fmla="*/ 319802 h 608062"/>
                <a:gd name="connsiteX56" fmla="*/ 277674 w 557114"/>
                <a:gd name="connsiteY56" fmla="*/ 319707 h 608062"/>
                <a:gd name="connsiteX57" fmla="*/ 239901 w 557114"/>
                <a:gd name="connsiteY57" fmla="*/ 311274 h 608062"/>
                <a:gd name="connsiteX58" fmla="*/ 178592 w 557114"/>
                <a:gd name="connsiteY58" fmla="*/ 236890 h 608062"/>
                <a:gd name="connsiteX59" fmla="*/ 149740 w 557114"/>
                <a:gd name="connsiteY59" fmla="*/ 184774 h 608062"/>
                <a:gd name="connsiteX60" fmla="*/ 161034 w 557114"/>
                <a:gd name="connsiteY60" fmla="*/ 159001 h 608062"/>
                <a:gd name="connsiteX61" fmla="*/ 153062 w 557114"/>
                <a:gd name="connsiteY61" fmla="*/ 104895 h 608062"/>
                <a:gd name="connsiteX62" fmla="*/ 276250 w 557114"/>
                <a:gd name="connsiteY62" fmla="*/ 0 h 608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57114" h="608062">
                  <a:moveTo>
                    <a:pt x="243589" y="355438"/>
                  </a:moveTo>
                  <a:lnTo>
                    <a:pt x="277656" y="355438"/>
                  </a:lnTo>
                  <a:lnTo>
                    <a:pt x="277940" y="355438"/>
                  </a:lnTo>
                  <a:lnTo>
                    <a:pt x="278604" y="355438"/>
                  </a:lnTo>
                  <a:lnTo>
                    <a:pt x="279174" y="355438"/>
                  </a:lnTo>
                  <a:lnTo>
                    <a:pt x="279458" y="355438"/>
                  </a:lnTo>
                  <a:lnTo>
                    <a:pt x="279553" y="355438"/>
                  </a:lnTo>
                  <a:lnTo>
                    <a:pt x="313620" y="355438"/>
                  </a:lnTo>
                  <a:cubicBezTo>
                    <a:pt x="325007" y="355438"/>
                    <a:pt x="330511" y="364630"/>
                    <a:pt x="324438" y="375432"/>
                  </a:cubicBezTo>
                  <a:cubicBezTo>
                    <a:pt x="321781" y="379980"/>
                    <a:pt x="298152" y="430202"/>
                    <a:pt x="298152" y="430202"/>
                  </a:cubicBezTo>
                  <a:lnTo>
                    <a:pt x="301948" y="510272"/>
                  </a:lnTo>
                  <a:cubicBezTo>
                    <a:pt x="317700" y="481655"/>
                    <a:pt x="343131" y="422432"/>
                    <a:pt x="356891" y="389172"/>
                  </a:cubicBezTo>
                  <a:cubicBezTo>
                    <a:pt x="356891" y="389172"/>
                    <a:pt x="356891" y="389172"/>
                    <a:pt x="356986" y="389172"/>
                  </a:cubicBezTo>
                  <a:cubicBezTo>
                    <a:pt x="359832" y="381117"/>
                    <a:pt x="367519" y="375337"/>
                    <a:pt x="376628" y="375337"/>
                  </a:cubicBezTo>
                  <a:cubicBezTo>
                    <a:pt x="379096" y="375337"/>
                    <a:pt x="381373" y="375716"/>
                    <a:pt x="383556" y="376474"/>
                  </a:cubicBezTo>
                  <a:cubicBezTo>
                    <a:pt x="383650" y="376474"/>
                    <a:pt x="383650" y="376474"/>
                    <a:pt x="383745" y="376569"/>
                  </a:cubicBezTo>
                  <a:cubicBezTo>
                    <a:pt x="387446" y="377706"/>
                    <a:pt x="464973" y="411724"/>
                    <a:pt x="518588" y="438920"/>
                  </a:cubicBezTo>
                  <a:cubicBezTo>
                    <a:pt x="542595" y="451049"/>
                    <a:pt x="557114" y="466305"/>
                    <a:pt x="557114" y="482224"/>
                  </a:cubicBezTo>
                  <a:lnTo>
                    <a:pt x="557114" y="608062"/>
                  </a:lnTo>
                  <a:lnTo>
                    <a:pt x="279743" y="608062"/>
                  </a:lnTo>
                  <a:lnTo>
                    <a:pt x="279458" y="608062"/>
                  </a:lnTo>
                  <a:lnTo>
                    <a:pt x="279364" y="608062"/>
                  </a:lnTo>
                  <a:lnTo>
                    <a:pt x="279174" y="608062"/>
                  </a:lnTo>
                  <a:lnTo>
                    <a:pt x="278984" y="608062"/>
                  </a:lnTo>
                  <a:lnTo>
                    <a:pt x="278604" y="608062"/>
                  </a:lnTo>
                  <a:lnTo>
                    <a:pt x="278130" y="608062"/>
                  </a:lnTo>
                  <a:lnTo>
                    <a:pt x="277940" y="608062"/>
                  </a:lnTo>
                  <a:lnTo>
                    <a:pt x="277845" y="608062"/>
                  </a:lnTo>
                  <a:lnTo>
                    <a:pt x="277750" y="608062"/>
                  </a:lnTo>
                  <a:lnTo>
                    <a:pt x="277656" y="608062"/>
                  </a:lnTo>
                  <a:lnTo>
                    <a:pt x="277371" y="608062"/>
                  </a:lnTo>
                  <a:lnTo>
                    <a:pt x="0" y="608062"/>
                  </a:lnTo>
                  <a:lnTo>
                    <a:pt x="0" y="482224"/>
                  </a:lnTo>
                  <a:cubicBezTo>
                    <a:pt x="0" y="466305"/>
                    <a:pt x="14519" y="451049"/>
                    <a:pt x="38621" y="438920"/>
                  </a:cubicBezTo>
                  <a:cubicBezTo>
                    <a:pt x="92141" y="411724"/>
                    <a:pt x="169668" y="377706"/>
                    <a:pt x="173464" y="376569"/>
                  </a:cubicBezTo>
                  <a:cubicBezTo>
                    <a:pt x="173464" y="376474"/>
                    <a:pt x="173464" y="376474"/>
                    <a:pt x="173558" y="376474"/>
                  </a:cubicBezTo>
                  <a:cubicBezTo>
                    <a:pt x="175741" y="375716"/>
                    <a:pt x="178018" y="375337"/>
                    <a:pt x="180486" y="375337"/>
                  </a:cubicBezTo>
                  <a:cubicBezTo>
                    <a:pt x="189595" y="375337"/>
                    <a:pt x="197282" y="381117"/>
                    <a:pt x="200223" y="389172"/>
                  </a:cubicBezTo>
                  <a:cubicBezTo>
                    <a:pt x="214078" y="422432"/>
                    <a:pt x="239414" y="481655"/>
                    <a:pt x="255166" y="510272"/>
                  </a:cubicBezTo>
                  <a:lnTo>
                    <a:pt x="258962" y="430202"/>
                  </a:lnTo>
                  <a:cubicBezTo>
                    <a:pt x="258962" y="430202"/>
                    <a:pt x="235333" y="379980"/>
                    <a:pt x="232676" y="375432"/>
                  </a:cubicBezTo>
                  <a:cubicBezTo>
                    <a:pt x="226603" y="364630"/>
                    <a:pt x="232107" y="355438"/>
                    <a:pt x="243589" y="355438"/>
                  </a:cubicBezTo>
                  <a:close/>
                  <a:moveTo>
                    <a:pt x="276250" y="0"/>
                  </a:moveTo>
                  <a:cubicBezTo>
                    <a:pt x="276725" y="0"/>
                    <a:pt x="277199" y="0"/>
                    <a:pt x="277674" y="0"/>
                  </a:cubicBezTo>
                  <a:cubicBezTo>
                    <a:pt x="277769" y="0"/>
                    <a:pt x="277769" y="0"/>
                    <a:pt x="277863" y="0"/>
                  </a:cubicBezTo>
                  <a:cubicBezTo>
                    <a:pt x="277863" y="0"/>
                    <a:pt x="277863" y="0"/>
                    <a:pt x="277958" y="0"/>
                  </a:cubicBezTo>
                  <a:cubicBezTo>
                    <a:pt x="278433" y="0"/>
                    <a:pt x="278907" y="0"/>
                    <a:pt x="279382" y="0"/>
                  </a:cubicBezTo>
                  <a:cubicBezTo>
                    <a:pt x="385487" y="0"/>
                    <a:pt x="405417" y="75615"/>
                    <a:pt x="402570" y="104895"/>
                  </a:cubicBezTo>
                  <a:cubicBezTo>
                    <a:pt x="400387" y="128395"/>
                    <a:pt x="394693" y="159001"/>
                    <a:pt x="394693" y="159001"/>
                  </a:cubicBezTo>
                  <a:cubicBezTo>
                    <a:pt x="394693" y="159001"/>
                    <a:pt x="405892" y="164118"/>
                    <a:pt x="405892" y="184774"/>
                  </a:cubicBezTo>
                  <a:cubicBezTo>
                    <a:pt x="402001" y="236511"/>
                    <a:pt x="381311" y="214149"/>
                    <a:pt x="377040" y="236890"/>
                  </a:cubicBezTo>
                  <a:cubicBezTo>
                    <a:pt x="370017" y="274603"/>
                    <a:pt x="336610" y="301893"/>
                    <a:pt x="315731" y="311274"/>
                  </a:cubicBezTo>
                  <a:cubicBezTo>
                    <a:pt x="303583" y="316770"/>
                    <a:pt x="291055" y="319518"/>
                    <a:pt x="277958" y="319707"/>
                  </a:cubicBezTo>
                  <a:lnTo>
                    <a:pt x="277958" y="319802"/>
                  </a:lnTo>
                  <a:cubicBezTo>
                    <a:pt x="277863" y="319802"/>
                    <a:pt x="277863" y="319802"/>
                    <a:pt x="277863" y="319802"/>
                  </a:cubicBezTo>
                  <a:cubicBezTo>
                    <a:pt x="277769" y="319802"/>
                    <a:pt x="277769" y="319802"/>
                    <a:pt x="277674" y="319802"/>
                  </a:cubicBezTo>
                  <a:lnTo>
                    <a:pt x="277674" y="319707"/>
                  </a:lnTo>
                  <a:cubicBezTo>
                    <a:pt x="264577" y="319518"/>
                    <a:pt x="252049" y="316770"/>
                    <a:pt x="239901" y="311274"/>
                  </a:cubicBezTo>
                  <a:cubicBezTo>
                    <a:pt x="219022" y="301893"/>
                    <a:pt x="185615" y="274603"/>
                    <a:pt x="178592" y="236890"/>
                  </a:cubicBezTo>
                  <a:cubicBezTo>
                    <a:pt x="174321" y="214149"/>
                    <a:pt x="153631" y="236511"/>
                    <a:pt x="149740" y="184774"/>
                  </a:cubicBezTo>
                  <a:cubicBezTo>
                    <a:pt x="149740" y="164118"/>
                    <a:pt x="161034" y="159001"/>
                    <a:pt x="161034" y="159001"/>
                  </a:cubicBezTo>
                  <a:cubicBezTo>
                    <a:pt x="161034" y="159001"/>
                    <a:pt x="155245" y="128395"/>
                    <a:pt x="153062" y="104895"/>
                  </a:cubicBezTo>
                  <a:cubicBezTo>
                    <a:pt x="150215" y="75615"/>
                    <a:pt x="170145" y="0"/>
                    <a:pt x="2762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19D40DF9-AB8B-FC67-53D2-6A01C0CD0305}"/>
              </a:ext>
            </a:extLst>
          </p:cNvPr>
          <p:cNvGrpSpPr/>
          <p:nvPr/>
        </p:nvGrpSpPr>
        <p:grpSpPr>
          <a:xfrm>
            <a:off x="6267825" y="4774413"/>
            <a:ext cx="339738" cy="339738"/>
            <a:chOff x="4354694" y="3701262"/>
            <a:chExt cx="339738" cy="339738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83FB3A8C-9E2F-ABD3-6740-F16B1F0FEC7D}"/>
                </a:ext>
              </a:extLst>
            </p:cNvPr>
            <p:cNvSpPr/>
            <p:nvPr/>
          </p:nvSpPr>
          <p:spPr>
            <a:xfrm>
              <a:off x="4354694" y="3701262"/>
              <a:ext cx="339738" cy="33973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student-with-graduation-cap_57073">
              <a:extLst>
                <a:ext uri="{FF2B5EF4-FFF2-40B4-BE49-F238E27FC236}">
                  <a16:creationId xmlns:a16="http://schemas.microsoft.com/office/drawing/2014/main" id="{90A219A5-D521-104B-01DD-B940D7B3942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424477" y="3738438"/>
              <a:ext cx="201712" cy="240155"/>
            </a:xfrm>
            <a:custGeom>
              <a:avLst/>
              <a:gdLst>
                <a:gd name="connsiteX0" fmla="*/ 172784 w 510964"/>
                <a:gd name="connsiteY0" fmla="*/ 386345 h 608344"/>
                <a:gd name="connsiteX1" fmla="*/ 182733 w 510964"/>
                <a:gd name="connsiteY1" fmla="*/ 392738 h 608344"/>
                <a:gd name="connsiteX2" fmla="*/ 255039 w 510964"/>
                <a:gd name="connsiteY2" fmla="*/ 508213 h 608344"/>
                <a:gd name="connsiteX3" fmla="*/ 255531 w 510964"/>
                <a:gd name="connsiteY3" fmla="*/ 508115 h 608344"/>
                <a:gd name="connsiteX4" fmla="*/ 255925 w 510964"/>
                <a:gd name="connsiteY4" fmla="*/ 508213 h 608344"/>
                <a:gd name="connsiteX5" fmla="*/ 328231 w 510964"/>
                <a:gd name="connsiteY5" fmla="*/ 392738 h 608344"/>
                <a:gd name="connsiteX6" fmla="*/ 338278 w 510964"/>
                <a:gd name="connsiteY6" fmla="*/ 386345 h 608344"/>
                <a:gd name="connsiteX7" fmla="*/ 343795 w 510964"/>
                <a:gd name="connsiteY7" fmla="*/ 387820 h 608344"/>
                <a:gd name="connsiteX8" fmla="*/ 408023 w 510964"/>
                <a:gd name="connsiteY8" fmla="*/ 420771 h 608344"/>
                <a:gd name="connsiteX9" fmla="*/ 510964 w 510964"/>
                <a:gd name="connsiteY9" fmla="*/ 490213 h 608344"/>
                <a:gd name="connsiteX10" fmla="*/ 510964 w 510964"/>
                <a:gd name="connsiteY10" fmla="*/ 491984 h 608344"/>
                <a:gd name="connsiteX11" fmla="*/ 510964 w 510964"/>
                <a:gd name="connsiteY11" fmla="*/ 606672 h 608344"/>
                <a:gd name="connsiteX12" fmla="*/ 510964 w 510964"/>
                <a:gd name="connsiteY12" fmla="*/ 608344 h 608344"/>
                <a:gd name="connsiteX13" fmla="*/ 255925 w 510964"/>
                <a:gd name="connsiteY13" fmla="*/ 608344 h 608344"/>
                <a:gd name="connsiteX14" fmla="*/ 255531 w 510964"/>
                <a:gd name="connsiteY14" fmla="*/ 608344 h 608344"/>
                <a:gd name="connsiteX15" fmla="*/ 255039 w 510964"/>
                <a:gd name="connsiteY15" fmla="*/ 608344 h 608344"/>
                <a:gd name="connsiteX16" fmla="*/ 0 w 510964"/>
                <a:gd name="connsiteY16" fmla="*/ 608344 h 608344"/>
                <a:gd name="connsiteX17" fmla="*/ 0 w 510964"/>
                <a:gd name="connsiteY17" fmla="*/ 606672 h 608344"/>
                <a:gd name="connsiteX18" fmla="*/ 0 w 510964"/>
                <a:gd name="connsiteY18" fmla="*/ 491984 h 608344"/>
                <a:gd name="connsiteX19" fmla="*/ 0 w 510964"/>
                <a:gd name="connsiteY19" fmla="*/ 490213 h 608344"/>
                <a:gd name="connsiteX20" fmla="*/ 102941 w 510964"/>
                <a:gd name="connsiteY20" fmla="*/ 420771 h 608344"/>
                <a:gd name="connsiteX21" fmla="*/ 167169 w 510964"/>
                <a:gd name="connsiteY21" fmla="*/ 387820 h 608344"/>
                <a:gd name="connsiteX22" fmla="*/ 172784 w 510964"/>
                <a:gd name="connsiteY22" fmla="*/ 386345 h 608344"/>
                <a:gd name="connsiteX23" fmla="*/ 255517 w 510964"/>
                <a:gd name="connsiteY23" fmla="*/ 0 h 608344"/>
                <a:gd name="connsiteX24" fmla="*/ 267931 w 510964"/>
                <a:gd name="connsiteY24" fmla="*/ 3639 h 608344"/>
                <a:gd name="connsiteX25" fmla="*/ 438857 w 510964"/>
                <a:gd name="connsiteY25" fmla="*/ 87048 h 608344"/>
                <a:gd name="connsiteX26" fmla="*/ 446935 w 510964"/>
                <a:gd name="connsiteY26" fmla="*/ 96786 h 608344"/>
                <a:gd name="connsiteX27" fmla="*/ 441024 w 510964"/>
                <a:gd name="connsiteY27" fmla="*/ 105245 h 608344"/>
                <a:gd name="connsiteX28" fmla="*/ 430483 w 510964"/>
                <a:gd name="connsiteY28" fmla="*/ 110655 h 608344"/>
                <a:gd name="connsiteX29" fmla="*/ 430483 w 510964"/>
                <a:gd name="connsiteY29" fmla="*/ 165736 h 608344"/>
                <a:gd name="connsiteX30" fmla="*/ 436985 w 510964"/>
                <a:gd name="connsiteY30" fmla="*/ 176851 h 608344"/>
                <a:gd name="connsiteX31" fmla="*/ 431665 w 510964"/>
                <a:gd name="connsiteY31" fmla="*/ 186982 h 608344"/>
                <a:gd name="connsiteX32" fmla="*/ 439054 w 510964"/>
                <a:gd name="connsiteY32" fmla="*/ 227506 h 608344"/>
                <a:gd name="connsiteX33" fmla="*/ 408809 w 510964"/>
                <a:gd name="connsiteY33" fmla="*/ 227506 h 608344"/>
                <a:gd name="connsiteX34" fmla="*/ 416198 w 510964"/>
                <a:gd name="connsiteY34" fmla="*/ 186982 h 608344"/>
                <a:gd name="connsiteX35" fmla="*/ 410878 w 510964"/>
                <a:gd name="connsiteY35" fmla="*/ 176851 h 608344"/>
                <a:gd name="connsiteX36" fmla="*/ 417479 w 510964"/>
                <a:gd name="connsiteY36" fmla="*/ 165736 h 608344"/>
                <a:gd name="connsiteX37" fmla="*/ 417479 w 510964"/>
                <a:gd name="connsiteY37" fmla="*/ 116950 h 608344"/>
                <a:gd name="connsiteX38" fmla="*/ 376397 w 510964"/>
                <a:gd name="connsiteY38" fmla="*/ 136818 h 608344"/>
                <a:gd name="connsiteX39" fmla="*/ 375905 w 510964"/>
                <a:gd name="connsiteY39" fmla="*/ 157277 h 608344"/>
                <a:gd name="connsiteX40" fmla="*/ 369107 w 510964"/>
                <a:gd name="connsiteY40" fmla="*/ 201834 h 608344"/>
                <a:gd name="connsiteX41" fmla="*/ 379845 w 510964"/>
                <a:gd name="connsiteY41" fmla="*/ 226719 h 608344"/>
                <a:gd name="connsiteX42" fmla="*/ 379747 w 510964"/>
                <a:gd name="connsiteY42" fmla="*/ 227014 h 608344"/>
                <a:gd name="connsiteX43" fmla="*/ 379845 w 510964"/>
                <a:gd name="connsiteY43" fmla="*/ 228490 h 608344"/>
                <a:gd name="connsiteX44" fmla="*/ 351768 w 510964"/>
                <a:gd name="connsiteY44" fmla="*/ 279342 h 608344"/>
                <a:gd name="connsiteX45" fmla="*/ 291969 w 510964"/>
                <a:gd name="connsiteY45" fmla="*/ 351833 h 608344"/>
                <a:gd name="connsiteX46" fmla="*/ 255517 w 510964"/>
                <a:gd name="connsiteY46" fmla="*/ 360095 h 608344"/>
                <a:gd name="connsiteX47" fmla="*/ 219066 w 510964"/>
                <a:gd name="connsiteY47" fmla="*/ 351833 h 608344"/>
                <a:gd name="connsiteX48" fmla="*/ 159267 w 510964"/>
                <a:gd name="connsiteY48" fmla="*/ 279342 h 608344"/>
                <a:gd name="connsiteX49" fmla="*/ 131190 w 510964"/>
                <a:gd name="connsiteY49" fmla="*/ 228490 h 608344"/>
                <a:gd name="connsiteX50" fmla="*/ 131190 w 510964"/>
                <a:gd name="connsiteY50" fmla="*/ 227014 h 608344"/>
                <a:gd name="connsiteX51" fmla="*/ 131190 w 510964"/>
                <a:gd name="connsiteY51" fmla="*/ 226719 h 608344"/>
                <a:gd name="connsiteX52" fmla="*/ 141830 w 510964"/>
                <a:gd name="connsiteY52" fmla="*/ 201834 h 608344"/>
                <a:gd name="connsiteX53" fmla="*/ 135032 w 510964"/>
                <a:gd name="connsiteY53" fmla="*/ 157277 h 608344"/>
                <a:gd name="connsiteX54" fmla="*/ 134539 w 510964"/>
                <a:gd name="connsiteY54" fmla="*/ 136818 h 608344"/>
                <a:gd name="connsiteX55" fmla="*/ 70011 w 510964"/>
                <a:gd name="connsiteY55" fmla="*/ 105245 h 608344"/>
                <a:gd name="connsiteX56" fmla="*/ 64002 w 510964"/>
                <a:gd name="connsiteY56" fmla="*/ 96786 h 608344"/>
                <a:gd name="connsiteX57" fmla="*/ 72080 w 510964"/>
                <a:gd name="connsiteY57" fmla="*/ 87048 h 608344"/>
                <a:gd name="connsiteX58" fmla="*/ 243006 w 510964"/>
                <a:gd name="connsiteY58" fmla="*/ 3639 h 608344"/>
                <a:gd name="connsiteX59" fmla="*/ 255517 w 510964"/>
                <a:gd name="connsiteY59" fmla="*/ 0 h 60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10964" h="608344">
                  <a:moveTo>
                    <a:pt x="172784" y="386345"/>
                  </a:moveTo>
                  <a:cubicBezTo>
                    <a:pt x="177217" y="386345"/>
                    <a:pt x="180960" y="389001"/>
                    <a:pt x="182733" y="392738"/>
                  </a:cubicBezTo>
                  <a:cubicBezTo>
                    <a:pt x="200169" y="421853"/>
                    <a:pt x="232480" y="506640"/>
                    <a:pt x="255039" y="508213"/>
                  </a:cubicBezTo>
                  <a:cubicBezTo>
                    <a:pt x="255236" y="508213"/>
                    <a:pt x="255334" y="508115"/>
                    <a:pt x="255531" y="508115"/>
                  </a:cubicBezTo>
                  <a:cubicBezTo>
                    <a:pt x="255630" y="508115"/>
                    <a:pt x="255827" y="508213"/>
                    <a:pt x="255925" y="508213"/>
                  </a:cubicBezTo>
                  <a:cubicBezTo>
                    <a:pt x="278484" y="506640"/>
                    <a:pt x="310795" y="421853"/>
                    <a:pt x="328231" y="392738"/>
                  </a:cubicBezTo>
                  <a:cubicBezTo>
                    <a:pt x="330004" y="389001"/>
                    <a:pt x="333846" y="386345"/>
                    <a:pt x="338278" y="386345"/>
                  </a:cubicBezTo>
                  <a:cubicBezTo>
                    <a:pt x="340249" y="386345"/>
                    <a:pt x="342120" y="386935"/>
                    <a:pt x="343795" y="387820"/>
                  </a:cubicBezTo>
                  <a:cubicBezTo>
                    <a:pt x="350099" y="391263"/>
                    <a:pt x="386942" y="413197"/>
                    <a:pt x="408023" y="420771"/>
                  </a:cubicBezTo>
                  <a:cubicBezTo>
                    <a:pt x="479047" y="446345"/>
                    <a:pt x="510964" y="472410"/>
                    <a:pt x="510964" y="490213"/>
                  </a:cubicBezTo>
                  <a:lnTo>
                    <a:pt x="510964" y="491984"/>
                  </a:lnTo>
                  <a:lnTo>
                    <a:pt x="510964" y="606672"/>
                  </a:lnTo>
                  <a:lnTo>
                    <a:pt x="510964" y="608344"/>
                  </a:lnTo>
                  <a:lnTo>
                    <a:pt x="255925" y="608344"/>
                  </a:lnTo>
                  <a:lnTo>
                    <a:pt x="255531" y="608344"/>
                  </a:lnTo>
                  <a:lnTo>
                    <a:pt x="255039" y="608344"/>
                  </a:lnTo>
                  <a:lnTo>
                    <a:pt x="0" y="608344"/>
                  </a:lnTo>
                  <a:lnTo>
                    <a:pt x="0" y="606672"/>
                  </a:lnTo>
                  <a:lnTo>
                    <a:pt x="0" y="491984"/>
                  </a:lnTo>
                  <a:lnTo>
                    <a:pt x="0" y="490213"/>
                  </a:lnTo>
                  <a:cubicBezTo>
                    <a:pt x="0" y="472410"/>
                    <a:pt x="31917" y="446345"/>
                    <a:pt x="102941" y="420771"/>
                  </a:cubicBezTo>
                  <a:cubicBezTo>
                    <a:pt x="124121" y="413197"/>
                    <a:pt x="160865" y="391263"/>
                    <a:pt x="167169" y="387820"/>
                  </a:cubicBezTo>
                  <a:cubicBezTo>
                    <a:pt x="168844" y="386935"/>
                    <a:pt x="170715" y="386345"/>
                    <a:pt x="172784" y="386345"/>
                  </a:cubicBezTo>
                  <a:close/>
                  <a:moveTo>
                    <a:pt x="255517" y="0"/>
                  </a:moveTo>
                  <a:cubicBezTo>
                    <a:pt x="258966" y="295"/>
                    <a:pt x="263005" y="1279"/>
                    <a:pt x="267931" y="3639"/>
                  </a:cubicBezTo>
                  <a:cubicBezTo>
                    <a:pt x="279260" y="9049"/>
                    <a:pt x="393933" y="65016"/>
                    <a:pt x="438857" y="87048"/>
                  </a:cubicBezTo>
                  <a:cubicBezTo>
                    <a:pt x="445162" y="90098"/>
                    <a:pt x="447526" y="93540"/>
                    <a:pt x="446935" y="96786"/>
                  </a:cubicBezTo>
                  <a:cubicBezTo>
                    <a:pt x="447427" y="99933"/>
                    <a:pt x="445162" y="102884"/>
                    <a:pt x="441024" y="105245"/>
                  </a:cubicBezTo>
                  <a:cubicBezTo>
                    <a:pt x="439448" y="106130"/>
                    <a:pt x="435605" y="108097"/>
                    <a:pt x="430483" y="110655"/>
                  </a:cubicBezTo>
                  <a:lnTo>
                    <a:pt x="430483" y="165736"/>
                  </a:lnTo>
                  <a:cubicBezTo>
                    <a:pt x="434325" y="167998"/>
                    <a:pt x="436985" y="172031"/>
                    <a:pt x="436985" y="176851"/>
                  </a:cubicBezTo>
                  <a:cubicBezTo>
                    <a:pt x="436985" y="181080"/>
                    <a:pt x="434817" y="184621"/>
                    <a:pt x="431665" y="186982"/>
                  </a:cubicBezTo>
                  <a:cubicBezTo>
                    <a:pt x="431665" y="186982"/>
                    <a:pt x="437576" y="220129"/>
                    <a:pt x="439054" y="227506"/>
                  </a:cubicBezTo>
                  <a:cubicBezTo>
                    <a:pt x="440630" y="234883"/>
                    <a:pt x="407036" y="236654"/>
                    <a:pt x="408809" y="227506"/>
                  </a:cubicBezTo>
                  <a:cubicBezTo>
                    <a:pt x="410582" y="218260"/>
                    <a:pt x="416198" y="186982"/>
                    <a:pt x="416198" y="186982"/>
                  </a:cubicBezTo>
                  <a:cubicBezTo>
                    <a:pt x="413045" y="184621"/>
                    <a:pt x="410878" y="181080"/>
                    <a:pt x="410878" y="176851"/>
                  </a:cubicBezTo>
                  <a:cubicBezTo>
                    <a:pt x="410878" y="172031"/>
                    <a:pt x="413636" y="167998"/>
                    <a:pt x="417479" y="165736"/>
                  </a:cubicBezTo>
                  <a:lnTo>
                    <a:pt x="417479" y="116950"/>
                  </a:lnTo>
                  <a:cubicBezTo>
                    <a:pt x="403588" y="123737"/>
                    <a:pt x="386938" y="131802"/>
                    <a:pt x="376397" y="136818"/>
                  </a:cubicBezTo>
                  <a:cubicBezTo>
                    <a:pt x="376299" y="144294"/>
                    <a:pt x="376200" y="157080"/>
                    <a:pt x="375905" y="157277"/>
                  </a:cubicBezTo>
                  <a:cubicBezTo>
                    <a:pt x="373836" y="175670"/>
                    <a:pt x="370191" y="196031"/>
                    <a:pt x="369107" y="201834"/>
                  </a:cubicBezTo>
                  <a:cubicBezTo>
                    <a:pt x="370880" y="202719"/>
                    <a:pt x="379845" y="208621"/>
                    <a:pt x="379845" y="226719"/>
                  </a:cubicBezTo>
                  <a:cubicBezTo>
                    <a:pt x="379845" y="226818"/>
                    <a:pt x="379747" y="226916"/>
                    <a:pt x="379747" y="227014"/>
                  </a:cubicBezTo>
                  <a:cubicBezTo>
                    <a:pt x="379845" y="227506"/>
                    <a:pt x="379845" y="227998"/>
                    <a:pt x="379845" y="228490"/>
                  </a:cubicBezTo>
                  <a:cubicBezTo>
                    <a:pt x="376003" y="278948"/>
                    <a:pt x="355906" y="257211"/>
                    <a:pt x="351768" y="279342"/>
                  </a:cubicBezTo>
                  <a:cubicBezTo>
                    <a:pt x="344872" y="316030"/>
                    <a:pt x="312263" y="342587"/>
                    <a:pt x="291969" y="351833"/>
                  </a:cubicBezTo>
                  <a:cubicBezTo>
                    <a:pt x="280245" y="357144"/>
                    <a:pt x="268128" y="359800"/>
                    <a:pt x="255517" y="360095"/>
                  </a:cubicBezTo>
                  <a:cubicBezTo>
                    <a:pt x="242809" y="359800"/>
                    <a:pt x="230790" y="357144"/>
                    <a:pt x="219066" y="351833"/>
                  </a:cubicBezTo>
                  <a:cubicBezTo>
                    <a:pt x="198772" y="342587"/>
                    <a:pt x="166163" y="316030"/>
                    <a:pt x="159267" y="279342"/>
                  </a:cubicBezTo>
                  <a:cubicBezTo>
                    <a:pt x="155129" y="257211"/>
                    <a:pt x="135032" y="278948"/>
                    <a:pt x="131190" y="228490"/>
                  </a:cubicBezTo>
                  <a:cubicBezTo>
                    <a:pt x="131190" y="227998"/>
                    <a:pt x="131190" y="227506"/>
                    <a:pt x="131190" y="227014"/>
                  </a:cubicBezTo>
                  <a:cubicBezTo>
                    <a:pt x="131190" y="226916"/>
                    <a:pt x="131190" y="226818"/>
                    <a:pt x="131190" y="226719"/>
                  </a:cubicBezTo>
                  <a:cubicBezTo>
                    <a:pt x="131190" y="208621"/>
                    <a:pt x="140056" y="202719"/>
                    <a:pt x="141830" y="201834"/>
                  </a:cubicBezTo>
                  <a:cubicBezTo>
                    <a:pt x="140844" y="196031"/>
                    <a:pt x="137199" y="175670"/>
                    <a:pt x="135032" y="157277"/>
                  </a:cubicBezTo>
                  <a:cubicBezTo>
                    <a:pt x="134835" y="157080"/>
                    <a:pt x="134638" y="144294"/>
                    <a:pt x="134539" y="136818"/>
                  </a:cubicBezTo>
                  <a:cubicBezTo>
                    <a:pt x="115427" y="127671"/>
                    <a:pt x="75824" y="108589"/>
                    <a:pt x="70011" y="105245"/>
                  </a:cubicBezTo>
                  <a:cubicBezTo>
                    <a:pt x="65775" y="102884"/>
                    <a:pt x="63608" y="99933"/>
                    <a:pt x="64002" y="96786"/>
                  </a:cubicBezTo>
                  <a:cubicBezTo>
                    <a:pt x="63509" y="93540"/>
                    <a:pt x="65775" y="90098"/>
                    <a:pt x="72080" y="87048"/>
                  </a:cubicBezTo>
                  <a:cubicBezTo>
                    <a:pt x="117102" y="65016"/>
                    <a:pt x="231677" y="9049"/>
                    <a:pt x="243006" y="3639"/>
                  </a:cubicBezTo>
                  <a:cubicBezTo>
                    <a:pt x="247932" y="1279"/>
                    <a:pt x="252069" y="295"/>
                    <a:pt x="25551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原创小清新多边形几何简约边框背景-恢复的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8270" y="-2667000"/>
            <a:ext cx="6856730" cy="12192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 flipH="1">
            <a:off x="3495426" y="3408017"/>
            <a:ext cx="5201148" cy="922020"/>
          </a:xfrm>
          <a:prstGeom prst="rect">
            <a:avLst/>
          </a:prstGeom>
          <a:noFill/>
        </p:spPr>
        <p:txBody>
          <a:bodyPr vert="horz" wrap="square" rtlCol="0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/>
          <a:p>
            <a:pPr algn="dist"/>
            <a:r>
              <a:rPr lang="zh-CN" alt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项目介绍</a:t>
            </a:r>
          </a:p>
        </p:txBody>
      </p:sp>
      <p:sp>
        <p:nvSpPr>
          <p:cNvPr id="9" name="椭圆 8"/>
          <p:cNvSpPr/>
          <p:nvPr/>
        </p:nvSpPr>
        <p:spPr>
          <a:xfrm>
            <a:off x="5111700" y="1644367"/>
            <a:ext cx="1968600" cy="1968600"/>
          </a:xfrm>
          <a:prstGeom prst="ellipse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5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72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01</a:t>
            </a:r>
          </a:p>
        </p:txBody>
      </p:sp>
      <p:sp>
        <p:nvSpPr>
          <p:cNvPr id="10" name="矩形 9"/>
          <p:cNvSpPr/>
          <p:nvPr/>
        </p:nvSpPr>
        <p:spPr>
          <a:xfrm>
            <a:off x="3669786" y="4542504"/>
            <a:ext cx="4852428" cy="41819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Introduce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09efb9a00a31655126d4dee4d813047208f8894c690-j6fdMd_fw658"/>
          <p:cNvPicPr>
            <a:picLocks noChangeAspect="1"/>
          </p:cNvPicPr>
          <p:nvPr/>
        </p:nvPicPr>
        <p:blipFill>
          <a:blip r:embed="rId2"/>
          <a:srcRect b="20501"/>
          <a:stretch>
            <a:fillRect/>
          </a:stretch>
        </p:blipFill>
        <p:spPr>
          <a:xfrm>
            <a:off x="3517900" y="1515110"/>
            <a:ext cx="8356600" cy="44323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9897" y="1960868"/>
            <a:ext cx="4884323" cy="3583516"/>
          </a:xfrm>
          <a:prstGeom prst="rect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41156" y="2529535"/>
            <a:ext cx="4506706" cy="1966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该项目是一个五子棋的对战小游戏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包含主页、背景图片、背景音乐选择、落子提示、胜利、失败、悔棋、返回主页、开始新游戏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圆角矩形 3">
            <a:extLst>
              <a:ext uri="{FF2B5EF4-FFF2-40B4-BE49-F238E27FC236}">
                <a16:creationId xmlns:a16="http://schemas.microsoft.com/office/drawing/2014/main" id="{093DEE69-FC28-2BF1-2103-722650787E1F}"/>
              </a:ext>
            </a:extLst>
          </p:cNvPr>
          <p:cNvSpPr/>
          <p:nvPr/>
        </p:nvSpPr>
        <p:spPr>
          <a:xfrm>
            <a:off x="515938" y="464608"/>
            <a:ext cx="2035105" cy="499059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项目介绍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原创小清新多边形几何简约边框背景-恢复的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8270" y="-2667000"/>
            <a:ext cx="6856730" cy="12192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 flipH="1">
            <a:off x="3495426" y="3408017"/>
            <a:ext cx="5201148" cy="922020"/>
          </a:xfrm>
          <a:prstGeom prst="rect">
            <a:avLst/>
          </a:prstGeom>
          <a:noFill/>
        </p:spPr>
        <p:txBody>
          <a:bodyPr vert="horz" wrap="square" rtlCol="0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5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kumimoji="0" lang="zh-CN" altLang="en-US" sz="54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111700" y="1644367"/>
            <a:ext cx="1968600" cy="1968600"/>
          </a:xfrm>
          <a:prstGeom prst="ellipse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5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72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>
            <a:off x="3669786" y="4542504"/>
            <a:ext cx="4852428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Achievement display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515938" y="464608"/>
            <a:ext cx="2827555" cy="497384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主页、背景图片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AABAEAC-0B6E-D1C9-FDC2-CFEE5C3B3D9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450" y="588395"/>
            <a:ext cx="7064703" cy="5430742"/>
          </a:xfrm>
          <a:prstGeom prst="rect">
            <a:avLst/>
          </a:prstGeom>
        </p:spPr>
      </p:pic>
      <p:sp>
        <p:nvSpPr>
          <p:cNvPr id="73" name="矩形 72">
            <a:extLst>
              <a:ext uri="{FF2B5EF4-FFF2-40B4-BE49-F238E27FC236}">
                <a16:creationId xmlns:a16="http://schemas.microsoft.com/office/drawing/2014/main" id="{16FA9878-6F56-7F18-8448-1EC33E9910B9}"/>
              </a:ext>
            </a:extLst>
          </p:cNvPr>
          <p:cNvSpPr/>
          <p:nvPr/>
        </p:nvSpPr>
        <p:spPr>
          <a:xfrm>
            <a:off x="548908" y="1636890"/>
            <a:ext cx="3995284" cy="3583516"/>
          </a:xfrm>
          <a:prstGeom prst="rect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CCE1105C-A1F6-73B1-E4F9-4C945709B1E7}"/>
              </a:ext>
            </a:extLst>
          </p:cNvPr>
          <p:cNvSpPr/>
          <p:nvPr/>
        </p:nvSpPr>
        <p:spPr>
          <a:xfrm>
            <a:off x="760166" y="2205557"/>
            <a:ext cx="3784026" cy="1966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    主页包括四个按键，单人游戏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人类先手，单人游戏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电脑先手，双人游戏，退出游戏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515938" y="464608"/>
            <a:ext cx="2827555" cy="497384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主页、背景图片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16FA9878-6F56-7F18-8448-1EC33E9910B9}"/>
              </a:ext>
            </a:extLst>
          </p:cNvPr>
          <p:cNvSpPr/>
          <p:nvPr/>
        </p:nvSpPr>
        <p:spPr>
          <a:xfrm>
            <a:off x="548908" y="1636890"/>
            <a:ext cx="3995284" cy="2784035"/>
          </a:xfrm>
          <a:prstGeom prst="rect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CCE1105C-A1F6-73B1-E4F9-4C945709B1E7}"/>
              </a:ext>
            </a:extLst>
          </p:cNvPr>
          <p:cNvSpPr/>
          <p:nvPr/>
        </p:nvSpPr>
        <p:spPr>
          <a:xfrm>
            <a:off x="749988" y="2045881"/>
            <a:ext cx="3784026" cy="1966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    进入单人游戏后分别有四个按键。开始新游戏，悔棋，背景音乐，返回主页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905C0CF-B744-A674-176E-10A875470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238" y="464608"/>
            <a:ext cx="6778457" cy="544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00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07A0BD6-3C86-4F3F-7802-AAE08F799D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16" t="-1738" r="9926" b="2194"/>
          <a:stretch/>
        </p:blipFill>
        <p:spPr>
          <a:xfrm>
            <a:off x="826176" y="499282"/>
            <a:ext cx="6662677" cy="428035"/>
          </a:xfrm>
          <a:prstGeom prst="rect">
            <a:avLst/>
          </a:prstGeom>
        </p:spPr>
      </p:pic>
      <p:cxnSp>
        <p:nvCxnSpPr>
          <p:cNvPr id="30" name="直接连接符 29"/>
          <p:cNvCxnSpPr>
            <a:cxnSpLocks/>
          </p:cNvCxnSpPr>
          <p:nvPr/>
        </p:nvCxnSpPr>
        <p:spPr>
          <a:xfrm>
            <a:off x="2472614" y="2708299"/>
            <a:ext cx="0" cy="417689"/>
          </a:xfrm>
          <a:prstGeom prst="line">
            <a:avLst/>
          </a:prstGeom>
          <a:ln w="28575">
            <a:solidFill>
              <a:srgbClr val="D9AE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任意多边形 30"/>
          <p:cNvSpPr/>
          <p:nvPr/>
        </p:nvSpPr>
        <p:spPr>
          <a:xfrm>
            <a:off x="888915" y="3234514"/>
            <a:ext cx="3169848" cy="766618"/>
          </a:xfrm>
          <a:custGeom>
            <a:avLst/>
            <a:gdLst>
              <a:gd name="connsiteX0" fmla="*/ 0 w 2510068"/>
              <a:gd name="connsiteY0" fmla="*/ 0 h 766618"/>
              <a:gd name="connsiteX1" fmla="*/ 2510068 w 2510068"/>
              <a:gd name="connsiteY1" fmla="*/ 0 h 766618"/>
              <a:gd name="connsiteX2" fmla="*/ 2510068 w 2510068"/>
              <a:gd name="connsiteY2" fmla="*/ 766618 h 766618"/>
              <a:gd name="connsiteX3" fmla="*/ 2 w 2510068"/>
              <a:gd name="connsiteY3" fmla="*/ 766618 h 766618"/>
              <a:gd name="connsiteX4" fmla="*/ 325667 w 2510068"/>
              <a:gd name="connsiteY4" fmla="*/ 383310 h 766618"/>
              <a:gd name="connsiteX5" fmla="*/ 0 w 2510068"/>
              <a:gd name="connsiteY5" fmla="*/ 0 h 766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0068" h="766618">
                <a:moveTo>
                  <a:pt x="0" y="0"/>
                </a:moveTo>
                <a:lnTo>
                  <a:pt x="2510068" y="0"/>
                </a:lnTo>
                <a:lnTo>
                  <a:pt x="2510068" y="766618"/>
                </a:lnTo>
                <a:lnTo>
                  <a:pt x="2" y="766618"/>
                </a:lnTo>
                <a:lnTo>
                  <a:pt x="325667" y="383310"/>
                </a:lnTo>
                <a:lnTo>
                  <a:pt x="0" y="0"/>
                </a:lnTo>
                <a:close/>
              </a:path>
            </a:pathLst>
          </a:custGeom>
          <a:solidFill>
            <a:srgbClr val="D9A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058763" y="3229318"/>
            <a:ext cx="3734973" cy="766618"/>
          </a:xfrm>
          <a:prstGeom prst="rect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任意多边形 33"/>
          <p:cNvSpPr/>
          <p:nvPr/>
        </p:nvSpPr>
        <p:spPr>
          <a:xfrm rot="5400000">
            <a:off x="9170832" y="1857418"/>
            <a:ext cx="766619" cy="3520811"/>
          </a:xfrm>
          <a:custGeom>
            <a:avLst/>
            <a:gdLst>
              <a:gd name="connsiteX0" fmla="*/ 0 w 766619"/>
              <a:gd name="connsiteY0" fmla="*/ 2804838 h 2804838"/>
              <a:gd name="connsiteX1" fmla="*/ 0 w 766619"/>
              <a:gd name="connsiteY1" fmla="*/ 347965 h 2804838"/>
              <a:gd name="connsiteX2" fmla="*/ 2 w 766619"/>
              <a:gd name="connsiteY2" fmla="*/ 347965 h 2804838"/>
              <a:gd name="connsiteX3" fmla="*/ 383310 w 766619"/>
              <a:gd name="connsiteY3" fmla="*/ 0 h 2804838"/>
              <a:gd name="connsiteX4" fmla="*/ 766618 w 766619"/>
              <a:gd name="connsiteY4" fmla="*/ 347965 h 2804838"/>
              <a:gd name="connsiteX5" fmla="*/ 766618 w 766619"/>
              <a:gd name="connsiteY5" fmla="*/ 347965 h 2804838"/>
              <a:gd name="connsiteX6" fmla="*/ 766618 w 766619"/>
              <a:gd name="connsiteY6" fmla="*/ 347965 h 2804838"/>
              <a:gd name="connsiteX7" fmla="*/ 766619 w 766619"/>
              <a:gd name="connsiteY7" fmla="*/ 347966 h 2804838"/>
              <a:gd name="connsiteX8" fmla="*/ 766618 w 766619"/>
              <a:gd name="connsiteY8" fmla="*/ 347966 h 2804838"/>
              <a:gd name="connsiteX9" fmla="*/ 766618 w 766619"/>
              <a:gd name="connsiteY9" fmla="*/ 2804838 h 2804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6619" h="2804838">
                <a:moveTo>
                  <a:pt x="0" y="2804838"/>
                </a:moveTo>
                <a:lnTo>
                  <a:pt x="0" y="347965"/>
                </a:lnTo>
                <a:lnTo>
                  <a:pt x="2" y="347965"/>
                </a:lnTo>
                <a:lnTo>
                  <a:pt x="383310" y="0"/>
                </a:lnTo>
                <a:lnTo>
                  <a:pt x="766618" y="347965"/>
                </a:lnTo>
                <a:lnTo>
                  <a:pt x="766618" y="347965"/>
                </a:lnTo>
                <a:lnTo>
                  <a:pt x="766618" y="347965"/>
                </a:lnTo>
                <a:lnTo>
                  <a:pt x="766619" y="347966"/>
                </a:lnTo>
                <a:lnTo>
                  <a:pt x="766618" y="347966"/>
                </a:lnTo>
                <a:lnTo>
                  <a:pt x="766618" y="2804838"/>
                </a:lnTo>
                <a:close/>
              </a:path>
            </a:pathLst>
          </a:custGeom>
          <a:solidFill>
            <a:srgbClr val="D6A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881552" y="3014089"/>
            <a:ext cx="1182254" cy="1182254"/>
          </a:xfrm>
          <a:prstGeom prst="ellipse">
            <a:avLst/>
          </a:prstGeom>
          <a:solidFill>
            <a:srgbClr val="F9F8F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978533" y="3111069"/>
            <a:ext cx="988291" cy="988291"/>
          </a:xfrm>
          <a:prstGeom prst="ellipse">
            <a:avLst/>
          </a:prstGeom>
          <a:solidFill>
            <a:srgbClr val="D9A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2366396" y="2493265"/>
            <a:ext cx="212436" cy="212436"/>
          </a:xfrm>
          <a:prstGeom prst="ellipse">
            <a:avLst/>
          </a:prstGeom>
          <a:solidFill>
            <a:srgbClr val="D9A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8" name="scheme_154200"/>
          <p:cNvSpPr>
            <a:spLocks noChangeAspect="1"/>
          </p:cNvSpPr>
          <p:nvPr/>
        </p:nvSpPr>
        <p:spPr bwMode="auto">
          <a:xfrm>
            <a:off x="2167835" y="3303169"/>
            <a:ext cx="609685" cy="568510"/>
          </a:xfrm>
          <a:custGeom>
            <a:avLst/>
            <a:gdLst>
              <a:gd name="T0" fmla="*/ 3958 w 4630"/>
              <a:gd name="T1" fmla="*/ 1193 h 4324"/>
              <a:gd name="T2" fmla="*/ 3772 w 4630"/>
              <a:gd name="T3" fmla="*/ 1223 h 4324"/>
              <a:gd name="T4" fmla="*/ 3358 w 4630"/>
              <a:gd name="T5" fmla="*/ 1778 h 4324"/>
              <a:gd name="T6" fmla="*/ 3055 w 4630"/>
              <a:gd name="T7" fmla="*/ 1876 h 4324"/>
              <a:gd name="T8" fmla="*/ 2515 w 4630"/>
              <a:gd name="T9" fmla="*/ 1484 h 4324"/>
              <a:gd name="T10" fmla="*/ 2515 w 4630"/>
              <a:gd name="T11" fmla="*/ 1166 h 4324"/>
              <a:gd name="T12" fmla="*/ 2915 w 4630"/>
              <a:gd name="T13" fmla="*/ 600 h 4324"/>
              <a:gd name="T14" fmla="*/ 2315 w 4630"/>
              <a:gd name="T15" fmla="*/ 0 h 4324"/>
              <a:gd name="T16" fmla="*/ 1715 w 4630"/>
              <a:gd name="T17" fmla="*/ 600 h 4324"/>
              <a:gd name="T18" fmla="*/ 2115 w 4630"/>
              <a:gd name="T19" fmla="*/ 1166 h 4324"/>
              <a:gd name="T20" fmla="*/ 2115 w 4630"/>
              <a:gd name="T21" fmla="*/ 1484 h 4324"/>
              <a:gd name="T22" fmla="*/ 1575 w 4630"/>
              <a:gd name="T23" fmla="*/ 1877 h 4324"/>
              <a:gd name="T24" fmla="*/ 1273 w 4630"/>
              <a:gd name="T25" fmla="*/ 1778 h 4324"/>
              <a:gd name="T26" fmla="*/ 858 w 4630"/>
              <a:gd name="T27" fmla="*/ 1223 h 4324"/>
              <a:gd name="T28" fmla="*/ 673 w 4630"/>
              <a:gd name="T29" fmla="*/ 1193 h 4324"/>
              <a:gd name="T30" fmla="*/ 102 w 4630"/>
              <a:gd name="T31" fmla="*/ 1608 h 4324"/>
              <a:gd name="T32" fmla="*/ 488 w 4630"/>
              <a:gd name="T33" fmla="*/ 2364 h 4324"/>
              <a:gd name="T34" fmla="*/ 673 w 4630"/>
              <a:gd name="T35" fmla="*/ 2394 h 4324"/>
              <a:gd name="T36" fmla="*/ 1149 w 4630"/>
              <a:gd name="T37" fmla="*/ 2159 h 4324"/>
              <a:gd name="T38" fmla="*/ 1452 w 4630"/>
              <a:gd name="T39" fmla="*/ 2258 h 4324"/>
              <a:gd name="T40" fmla="*/ 1449 w 4630"/>
              <a:gd name="T41" fmla="*/ 2327 h 4324"/>
              <a:gd name="T42" fmla="*/ 1658 w 4630"/>
              <a:gd name="T43" fmla="*/ 2891 h 4324"/>
              <a:gd name="T44" fmla="*/ 1471 w 4630"/>
              <a:gd name="T45" fmla="*/ 3149 h 4324"/>
              <a:gd name="T46" fmla="*/ 1301 w 4630"/>
              <a:gd name="T47" fmla="*/ 3124 h 4324"/>
              <a:gd name="T48" fmla="*/ 815 w 4630"/>
              <a:gd name="T49" fmla="*/ 3371 h 4324"/>
              <a:gd name="T50" fmla="*/ 948 w 4630"/>
              <a:gd name="T51" fmla="*/ 4209 h 4324"/>
              <a:gd name="T52" fmla="*/ 1300 w 4630"/>
              <a:gd name="T53" fmla="*/ 4324 h 4324"/>
              <a:gd name="T54" fmla="*/ 1786 w 4630"/>
              <a:gd name="T55" fmla="*/ 4077 h 4324"/>
              <a:gd name="T56" fmla="*/ 1795 w 4630"/>
              <a:gd name="T57" fmla="*/ 3384 h 4324"/>
              <a:gd name="T58" fmla="*/ 1981 w 4630"/>
              <a:gd name="T59" fmla="*/ 3127 h 4324"/>
              <a:gd name="T60" fmla="*/ 2315 w 4630"/>
              <a:gd name="T61" fmla="*/ 3194 h 4324"/>
              <a:gd name="T62" fmla="*/ 2647 w 4630"/>
              <a:gd name="T63" fmla="*/ 3127 h 4324"/>
              <a:gd name="T64" fmla="*/ 2836 w 4630"/>
              <a:gd name="T65" fmla="*/ 3385 h 4324"/>
              <a:gd name="T66" fmla="*/ 2845 w 4630"/>
              <a:gd name="T67" fmla="*/ 4077 h 4324"/>
              <a:gd name="T68" fmla="*/ 3331 w 4630"/>
              <a:gd name="T69" fmla="*/ 4324 h 4324"/>
              <a:gd name="T70" fmla="*/ 3331 w 4630"/>
              <a:gd name="T71" fmla="*/ 4324 h 4324"/>
              <a:gd name="T72" fmla="*/ 3683 w 4630"/>
              <a:gd name="T73" fmla="*/ 4209 h 4324"/>
              <a:gd name="T74" fmla="*/ 3816 w 4630"/>
              <a:gd name="T75" fmla="*/ 3371 h 4324"/>
              <a:gd name="T76" fmla="*/ 3330 w 4630"/>
              <a:gd name="T77" fmla="*/ 3124 h 4324"/>
              <a:gd name="T78" fmla="*/ 3159 w 4630"/>
              <a:gd name="T79" fmla="*/ 3149 h 4324"/>
              <a:gd name="T80" fmla="*/ 2971 w 4630"/>
              <a:gd name="T81" fmla="*/ 2893 h 4324"/>
              <a:gd name="T82" fmla="*/ 3182 w 4630"/>
              <a:gd name="T83" fmla="*/ 2327 h 4324"/>
              <a:gd name="T84" fmla="*/ 3179 w 4630"/>
              <a:gd name="T85" fmla="*/ 2257 h 4324"/>
              <a:gd name="T86" fmla="*/ 3481 w 4630"/>
              <a:gd name="T87" fmla="*/ 2159 h 4324"/>
              <a:gd name="T88" fmla="*/ 3957 w 4630"/>
              <a:gd name="T89" fmla="*/ 2394 h 4324"/>
              <a:gd name="T90" fmla="*/ 3957 w 4630"/>
              <a:gd name="T91" fmla="*/ 2394 h 4324"/>
              <a:gd name="T92" fmla="*/ 4143 w 4630"/>
              <a:gd name="T93" fmla="*/ 2364 h 4324"/>
              <a:gd name="T94" fmla="*/ 4528 w 4630"/>
              <a:gd name="T95" fmla="*/ 1608 h 4324"/>
              <a:gd name="T96" fmla="*/ 3958 w 4630"/>
              <a:gd name="T97" fmla="*/ 1193 h 4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30" h="4324">
                <a:moveTo>
                  <a:pt x="3958" y="1193"/>
                </a:moveTo>
                <a:cubicBezTo>
                  <a:pt x="3895" y="1193"/>
                  <a:pt x="3832" y="1203"/>
                  <a:pt x="3772" y="1223"/>
                </a:cubicBezTo>
                <a:cubicBezTo>
                  <a:pt x="3524" y="1304"/>
                  <a:pt x="3364" y="1531"/>
                  <a:pt x="3358" y="1778"/>
                </a:cubicBezTo>
                <a:lnTo>
                  <a:pt x="3055" y="1876"/>
                </a:lnTo>
                <a:cubicBezTo>
                  <a:pt x="2936" y="1682"/>
                  <a:pt x="2743" y="1538"/>
                  <a:pt x="2515" y="1484"/>
                </a:cubicBezTo>
                <a:lnTo>
                  <a:pt x="2515" y="1166"/>
                </a:lnTo>
                <a:cubicBezTo>
                  <a:pt x="2748" y="1083"/>
                  <a:pt x="2915" y="861"/>
                  <a:pt x="2915" y="600"/>
                </a:cubicBezTo>
                <a:cubicBezTo>
                  <a:pt x="2915" y="270"/>
                  <a:pt x="2646" y="0"/>
                  <a:pt x="2315" y="0"/>
                </a:cubicBezTo>
                <a:cubicBezTo>
                  <a:pt x="1984" y="0"/>
                  <a:pt x="1715" y="270"/>
                  <a:pt x="1715" y="600"/>
                </a:cubicBezTo>
                <a:cubicBezTo>
                  <a:pt x="1715" y="861"/>
                  <a:pt x="1882" y="1083"/>
                  <a:pt x="2115" y="1166"/>
                </a:cubicBezTo>
                <a:lnTo>
                  <a:pt x="2115" y="1484"/>
                </a:lnTo>
                <a:cubicBezTo>
                  <a:pt x="1887" y="1538"/>
                  <a:pt x="1694" y="1682"/>
                  <a:pt x="1575" y="1877"/>
                </a:cubicBezTo>
                <a:lnTo>
                  <a:pt x="1273" y="1778"/>
                </a:lnTo>
                <a:cubicBezTo>
                  <a:pt x="1266" y="1531"/>
                  <a:pt x="1107" y="1304"/>
                  <a:pt x="858" y="1223"/>
                </a:cubicBezTo>
                <a:cubicBezTo>
                  <a:pt x="798" y="1203"/>
                  <a:pt x="736" y="1193"/>
                  <a:pt x="673" y="1193"/>
                </a:cubicBezTo>
                <a:cubicBezTo>
                  <a:pt x="412" y="1193"/>
                  <a:pt x="183" y="1360"/>
                  <a:pt x="102" y="1608"/>
                </a:cubicBezTo>
                <a:cubicBezTo>
                  <a:pt x="0" y="1923"/>
                  <a:pt x="173" y="2262"/>
                  <a:pt x="488" y="2364"/>
                </a:cubicBezTo>
                <a:cubicBezTo>
                  <a:pt x="548" y="2384"/>
                  <a:pt x="610" y="2394"/>
                  <a:pt x="673" y="2394"/>
                </a:cubicBezTo>
                <a:cubicBezTo>
                  <a:pt x="864" y="2394"/>
                  <a:pt x="1038" y="2304"/>
                  <a:pt x="1149" y="2159"/>
                </a:cubicBezTo>
                <a:lnTo>
                  <a:pt x="1452" y="2258"/>
                </a:lnTo>
                <a:cubicBezTo>
                  <a:pt x="1450" y="2281"/>
                  <a:pt x="1449" y="2304"/>
                  <a:pt x="1449" y="2327"/>
                </a:cubicBezTo>
                <a:cubicBezTo>
                  <a:pt x="1449" y="2542"/>
                  <a:pt x="1528" y="2740"/>
                  <a:pt x="1658" y="2891"/>
                </a:cubicBezTo>
                <a:lnTo>
                  <a:pt x="1471" y="3149"/>
                </a:lnTo>
                <a:cubicBezTo>
                  <a:pt x="1416" y="3132"/>
                  <a:pt x="1359" y="3124"/>
                  <a:pt x="1301" y="3124"/>
                </a:cubicBezTo>
                <a:cubicBezTo>
                  <a:pt x="1109" y="3124"/>
                  <a:pt x="927" y="3216"/>
                  <a:pt x="815" y="3371"/>
                </a:cubicBezTo>
                <a:cubicBezTo>
                  <a:pt x="620" y="3639"/>
                  <a:pt x="680" y="4015"/>
                  <a:pt x="948" y="4209"/>
                </a:cubicBezTo>
                <a:cubicBezTo>
                  <a:pt x="1051" y="4284"/>
                  <a:pt x="1173" y="4324"/>
                  <a:pt x="1300" y="4324"/>
                </a:cubicBezTo>
                <a:cubicBezTo>
                  <a:pt x="1492" y="4324"/>
                  <a:pt x="1673" y="4232"/>
                  <a:pt x="1786" y="4077"/>
                </a:cubicBezTo>
                <a:cubicBezTo>
                  <a:pt x="1939" y="3866"/>
                  <a:pt x="1934" y="3588"/>
                  <a:pt x="1795" y="3384"/>
                </a:cubicBezTo>
                <a:lnTo>
                  <a:pt x="1981" y="3127"/>
                </a:lnTo>
                <a:cubicBezTo>
                  <a:pt x="2084" y="3170"/>
                  <a:pt x="2197" y="3194"/>
                  <a:pt x="2315" y="3194"/>
                </a:cubicBezTo>
                <a:cubicBezTo>
                  <a:pt x="2433" y="3194"/>
                  <a:pt x="2545" y="3170"/>
                  <a:pt x="2647" y="3127"/>
                </a:cubicBezTo>
                <a:lnTo>
                  <a:pt x="2836" y="3385"/>
                </a:lnTo>
                <a:cubicBezTo>
                  <a:pt x="2696" y="3588"/>
                  <a:pt x="2692" y="3866"/>
                  <a:pt x="2845" y="4077"/>
                </a:cubicBezTo>
                <a:cubicBezTo>
                  <a:pt x="2957" y="4232"/>
                  <a:pt x="3139" y="4324"/>
                  <a:pt x="3331" y="4324"/>
                </a:cubicBezTo>
                <a:lnTo>
                  <a:pt x="3331" y="4324"/>
                </a:lnTo>
                <a:cubicBezTo>
                  <a:pt x="3458" y="4324"/>
                  <a:pt x="3580" y="4284"/>
                  <a:pt x="3683" y="4209"/>
                </a:cubicBezTo>
                <a:cubicBezTo>
                  <a:pt x="3951" y="4015"/>
                  <a:pt x="4010" y="3639"/>
                  <a:pt x="3816" y="3371"/>
                </a:cubicBezTo>
                <a:cubicBezTo>
                  <a:pt x="3703" y="3216"/>
                  <a:pt x="3522" y="3124"/>
                  <a:pt x="3330" y="3124"/>
                </a:cubicBezTo>
                <a:cubicBezTo>
                  <a:pt x="3271" y="3124"/>
                  <a:pt x="3214" y="3133"/>
                  <a:pt x="3159" y="3149"/>
                </a:cubicBezTo>
                <a:lnTo>
                  <a:pt x="2971" y="2893"/>
                </a:lnTo>
                <a:cubicBezTo>
                  <a:pt x="3102" y="2741"/>
                  <a:pt x="3182" y="2543"/>
                  <a:pt x="3182" y="2327"/>
                </a:cubicBezTo>
                <a:cubicBezTo>
                  <a:pt x="3182" y="2303"/>
                  <a:pt x="3181" y="2280"/>
                  <a:pt x="3179" y="2257"/>
                </a:cubicBezTo>
                <a:lnTo>
                  <a:pt x="3481" y="2159"/>
                </a:lnTo>
                <a:cubicBezTo>
                  <a:pt x="3592" y="2304"/>
                  <a:pt x="3766" y="2394"/>
                  <a:pt x="3957" y="2394"/>
                </a:cubicBezTo>
                <a:lnTo>
                  <a:pt x="3957" y="2394"/>
                </a:lnTo>
                <a:cubicBezTo>
                  <a:pt x="4020" y="2394"/>
                  <a:pt x="4083" y="2384"/>
                  <a:pt x="4143" y="2364"/>
                </a:cubicBezTo>
                <a:cubicBezTo>
                  <a:pt x="4458" y="2262"/>
                  <a:pt x="4630" y="1923"/>
                  <a:pt x="4528" y="1608"/>
                </a:cubicBezTo>
                <a:cubicBezTo>
                  <a:pt x="4447" y="1360"/>
                  <a:pt x="4218" y="1193"/>
                  <a:pt x="3958" y="11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39" name="直接连接符 38"/>
          <p:cNvCxnSpPr/>
          <p:nvPr/>
        </p:nvCxnSpPr>
        <p:spPr>
          <a:xfrm rot="10800000">
            <a:off x="5963980" y="4114856"/>
            <a:ext cx="1" cy="824347"/>
          </a:xfrm>
          <a:prstGeom prst="line">
            <a:avLst/>
          </a:prstGeom>
          <a:ln w="28575">
            <a:solidFill>
              <a:srgbClr val="CBEE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椭圆 39"/>
          <p:cNvSpPr/>
          <p:nvPr/>
        </p:nvSpPr>
        <p:spPr>
          <a:xfrm rot="10800000">
            <a:off x="5363617" y="3029582"/>
            <a:ext cx="1182254" cy="1182254"/>
          </a:xfrm>
          <a:prstGeom prst="ellipse">
            <a:avLst/>
          </a:prstGeom>
          <a:solidFill>
            <a:srgbClr val="F9F8F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椭圆 40"/>
          <p:cNvSpPr/>
          <p:nvPr/>
        </p:nvSpPr>
        <p:spPr>
          <a:xfrm rot="10800000">
            <a:off x="5460599" y="3126565"/>
            <a:ext cx="988291" cy="988291"/>
          </a:xfrm>
          <a:prstGeom prst="ellipse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椭圆 41"/>
          <p:cNvSpPr/>
          <p:nvPr/>
        </p:nvSpPr>
        <p:spPr>
          <a:xfrm rot="10800000">
            <a:off x="5859364" y="4939203"/>
            <a:ext cx="212436" cy="212436"/>
          </a:xfrm>
          <a:prstGeom prst="ellipse">
            <a:avLst/>
          </a:prstGeom>
          <a:solidFill>
            <a:srgbClr val="C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47" name="直接连接符 46"/>
          <p:cNvCxnSpPr>
            <a:cxnSpLocks/>
          </p:cNvCxnSpPr>
          <p:nvPr/>
        </p:nvCxnSpPr>
        <p:spPr>
          <a:xfrm rot="10800000">
            <a:off x="9464688" y="2365858"/>
            <a:ext cx="1" cy="824347"/>
          </a:xfrm>
          <a:prstGeom prst="line">
            <a:avLst/>
          </a:prstGeom>
          <a:ln w="28575">
            <a:solidFill>
              <a:srgbClr val="D6A3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椭圆 47"/>
          <p:cNvSpPr/>
          <p:nvPr/>
        </p:nvSpPr>
        <p:spPr>
          <a:xfrm rot="10800000">
            <a:off x="8883617" y="3029581"/>
            <a:ext cx="1182254" cy="1182254"/>
          </a:xfrm>
          <a:prstGeom prst="ellipse">
            <a:avLst/>
          </a:prstGeom>
          <a:solidFill>
            <a:srgbClr val="F9F8F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 rot="10800000">
            <a:off x="8980599" y="3126564"/>
            <a:ext cx="988291" cy="988291"/>
          </a:xfrm>
          <a:prstGeom prst="ellipse">
            <a:avLst/>
          </a:prstGeom>
          <a:solidFill>
            <a:srgbClr val="D6A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 rot="10800000">
            <a:off x="9358469" y="2158976"/>
            <a:ext cx="212436" cy="212436"/>
          </a:xfrm>
          <a:prstGeom prst="ellipse">
            <a:avLst/>
          </a:prstGeom>
          <a:solidFill>
            <a:srgbClr val="D6A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0" name="verification-symbol-in-a-square-box_37892"/>
          <p:cNvSpPr>
            <a:spLocks noChangeAspect="1"/>
          </p:cNvSpPr>
          <p:nvPr/>
        </p:nvSpPr>
        <p:spPr bwMode="auto">
          <a:xfrm>
            <a:off x="9261784" y="3394486"/>
            <a:ext cx="501414" cy="421459"/>
          </a:xfrm>
          <a:custGeom>
            <a:avLst/>
            <a:gdLst>
              <a:gd name="connsiteX0" fmla="*/ 536415 w 607227"/>
              <a:gd name="connsiteY0" fmla="*/ 12631 h 510399"/>
              <a:gd name="connsiteX1" fmla="*/ 557192 w 607227"/>
              <a:gd name="connsiteY1" fmla="*/ 21221 h 510399"/>
              <a:gd name="connsiteX2" fmla="*/ 598584 w 607227"/>
              <a:gd name="connsiteY2" fmla="*/ 62633 h 510399"/>
              <a:gd name="connsiteX3" fmla="*/ 598584 w 607227"/>
              <a:gd name="connsiteY3" fmla="*/ 104044 h 510399"/>
              <a:gd name="connsiteX4" fmla="*/ 511175 w 607227"/>
              <a:gd name="connsiteY4" fmla="*/ 191324 h 510399"/>
              <a:gd name="connsiteX5" fmla="*/ 444948 w 607227"/>
              <a:gd name="connsiteY5" fmla="*/ 257453 h 510399"/>
              <a:gd name="connsiteX6" fmla="*/ 339441 w 607227"/>
              <a:gd name="connsiteY6" fmla="*/ 362805 h 510399"/>
              <a:gd name="connsiteX7" fmla="*/ 297968 w 607227"/>
              <a:gd name="connsiteY7" fmla="*/ 404217 h 510399"/>
              <a:gd name="connsiteX8" fmla="*/ 277191 w 607227"/>
              <a:gd name="connsiteY8" fmla="*/ 412807 h 510399"/>
              <a:gd name="connsiteX9" fmla="*/ 256495 w 607227"/>
              <a:gd name="connsiteY9" fmla="*/ 404217 h 510399"/>
              <a:gd name="connsiteX10" fmla="*/ 215023 w 607227"/>
              <a:gd name="connsiteY10" fmla="*/ 362805 h 510399"/>
              <a:gd name="connsiteX11" fmla="*/ 138814 w 607227"/>
              <a:gd name="connsiteY11" fmla="*/ 286790 h 510399"/>
              <a:gd name="connsiteX12" fmla="*/ 138814 w 607227"/>
              <a:gd name="connsiteY12" fmla="*/ 245378 h 510399"/>
              <a:gd name="connsiteX13" fmla="*/ 180286 w 607227"/>
              <a:gd name="connsiteY13" fmla="*/ 203967 h 510399"/>
              <a:gd name="connsiteX14" fmla="*/ 201063 w 607227"/>
              <a:gd name="connsiteY14" fmla="*/ 195376 h 510399"/>
              <a:gd name="connsiteX15" fmla="*/ 221759 w 607227"/>
              <a:gd name="connsiteY15" fmla="*/ 203967 h 510399"/>
              <a:gd name="connsiteX16" fmla="*/ 277191 w 607227"/>
              <a:gd name="connsiteY16" fmla="*/ 259317 h 510399"/>
              <a:gd name="connsiteX17" fmla="*/ 444948 w 607227"/>
              <a:gd name="connsiteY17" fmla="*/ 91807 h 510399"/>
              <a:gd name="connsiteX18" fmla="*/ 503951 w 607227"/>
              <a:gd name="connsiteY18" fmla="*/ 32891 h 510399"/>
              <a:gd name="connsiteX19" fmla="*/ 515719 w 607227"/>
              <a:gd name="connsiteY19" fmla="*/ 21221 h 510399"/>
              <a:gd name="connsiteX20" fmla="*/ 536415 w 607227"/>
              <a:gd name="connsiteY20" fmla="*/ 12631 h 510399"/>
              <a:gd name="connsiteX21" fmla="*/ 61847 w 607227"/>
              <a:gd name="connsiteY21" fmla="*/ 0 h 510399"/>
              <a:gd name="connsiteX22" fmla="*/ 449328 w 607227"/>
              <a:gd name="connsiteY22" fmla="*/ 0 h 510399"/>
              <a:gd name="connsiteX23" fmla="*/ 491858 w 607227"/>
              <a:gd name="connsiteY23" fmla="*/ 17019 h 510399"/>
              <a:gd name="connsiteX24" fmla="*/ 442591 w 607227"/>
              <a:gd name="connsiteY24" fmla="*/ 66130 h 510399"/>
              <a:gd name="connsiteX25" fmla="*/ 66230 w 607227"/>
              <a:gd name="connsiteY25" fmla="*/ 66130 h 510399"/>
              <a:gd name="connsiteX26" fmla="*/ 66230 w 607227"/>
              <a:gd name="connsiteY26" fmla="*/ 444269 h 510399"/>
              <a:gd name="connsiteX27" fmla="*/ 444945 w 607227"/>
              <a:gd name="connsiteY27" fmla="*/ 444269 h 510399"/>
              <a:gd name="connsiteX28" fmla="*/ 444945 w 607227"/>
              <a:gd name="connsiteY28" fmla="*/ 285590 h 510399"/>
              <a:gd name="connsiteX29" fmla="*/ 511175 w 607227"/>
              <a:gd name="connsiteY29" fmla="*/ 219460 h 510399"/>
              <a:gd name="connsiteX30" fmla="*/ 511175 w 607227"/>
              <a:gd name="connsiteY30" fmla="*/ 448645 h 510399"/>
              <a:gd name="connsiteX31" fmla="*/ 449328 w 607227"/>
              <a:gd name="connsiteY31" fmla="*/ 510399 h 510399"/>
              <a:gd name="connsiteX32" fmla="*/ 61847 w 607227"/>
              <a:gd name="connsiteY32" fmla="*/ 510399 h 510399"/>
              <a:gd name="connsiteX33" fmla="*/ 0 w 607227"/>
              <a:gd name="connsiteY33" fmla="*/ 448645 h 510399"/>
              <a:gd name="connsiteX34" fmla="*/ 0 w 607227"/>
              <a:gd name="connsiteY34" fmla="*/ 61673 h 510399"/>
              <a:gd name="connsiteX35" fmla="*/ 61847 w 607227"/>
              <a:gd name="connsiteY35" fmla="*/ 0 h 51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07227" h="510399">
                <a:moveTo>
                  <a:pt x="536415" y="12631"/>
                </a:moveTo>
                <a:cubicBezTo>
                  <a:pt x="543882" y="12631"/>
                  <a:pt x="551430" y="15467"/>
                  <a:pt x="557192" y="21221"/>
                </a:cubicBezTo>
                <a:lnTo>
                  <a:pt x="598584" y="62633"/>
                </a:lnTo>
                <a:cubicBezTo>
                  <a:pt x="610108" y="74059"/>
                  <a:pt x="610108" y="92618"/>
                  <a:pt x="598584" y="104044"/>
                </a:cubicBezTo>
                <a:lnTo>
                  <a:pt x="511175" y="191324"/>
                </a:lnTo>
                <a:lnTo>
                  <a:pt x="444948" y="257453"/>
                </a:lnTo>
                <a:lnTo>
                  <a:pt x="339441" y="362805"/>
                </a:lnTo>
                <a:lnTo>
                  <a:pt x="297968" y="404217"/>
                </a:lnTo>
                <a:cubicBezTo>
                  <a:pt x="292206" y="409971"/>
                  <a:pt x="284739" y="412807"/>
                  <a:pt x="277191" y="412807"/>
                </a:cubicBezTo>
                <a:cubicBezTo>
                  <a:pt x="269724" y="412807"/>
                  <a:pt x="262177" y="409971"/>
                  <a:pt x="256495" y="404217"/>
                </a:cubicBezTo>
                <a:lnTo>
                  <a:pt x="215023" y="362805"/>
                </a:lnTo>
                <a:lnTo>
                  <a:pt x="138814" y="286790"/>
                </a:lnTo>
                <a:cubicBezTo>
                  <a:pt x="127370" y="275363"/>
                  <a:pt x="127370" y="256805"/>
                  <a:pt x="138814" y="245378"/>
                </a:cubicBezTo>
                <a:lnTo>
                  <a:pt x="180286" y="203967"/>
                </a:lnTo>
                <a:cubicBezTo>
                  <a:pt x="186049" y="198213"/>
                  <a:pt x="193515" y="195376"/>
                  <a:pt x="201063" y="195376"/>
                </a:cubicBezTo>
                <a:cubicBezTo>
                  <a:pt x="208530" y="195376"/>
                  <a:pt x="215997" y="198213"/>
                  <a:pt x="221759" y="203967"/>
                </a:cubicBezTo>
                <a:lnTo>
                  <a:pt x="277191" y="259317"/>
                </a:lnTo>
                <a:lnTo>
                  <a:pt x="444948" y="91807"/>
                </a:lnTo>
                <a:lnTo>
                  <a:pt x="503951" y="32891"/>
                </a:lnTo>
                <a:lnTo>
                  <a:pt x="515719" y="21221"/>
                </a:lnTo>
                <a:cubicBezTo>
                  <a:pt x="521401" y="15467"/>
                  <a:pt x="528949" y="12631"/>
                  <a:pt x="536415" y="12631"/>
                </a:cubicBezTo>
                <a:close/>
                <a:moveTo>
                  <a:pt x="61847" y="0"/>
                </a:moveTo>
                <a:lnTo>
                  <a:pt x="449328" y="0"/>
                </a:lnTo>
                <a:cubicBezTo>
                  <a:pt x="465804" y="0"/>
                  <a:pt x="480738" y="6483"/>
                  <a:pt x="491858" y="17019"/>
                </a:cubicBezTo>
                <a:lnTo>
                  <a:pt x="442591" y="66130"/>
                </a:lnTo>
                <a:lnTo>
                  <a:pt x="66230" y="66130"/>
                </a:lnTo>
                <a:lnTo>
                  <a:pt x="66230" y="444269"/>
                </a:lnTo>
                <a:lnTo>
                  <a:pt x="444945" y="444269"/>
                </a:lnTo>
                <a:lnTo>
                  <a:pt x="444945" y="285590"/>
                </a:lnTo>
                <a:lnTo>
                  <a:pt x="511175" y="219460"/>
                </a:lnTo>
                <a:lnTo>
                  <a:pt x="511175" y="448645"/>
                </a:lnTo>
                <a:cubicBezTo>
                  <a:pt x="511175" y="482683"/>
                  <a:pt x="483417" y="510399"/>
                  <a:pt x="449328" y="510399"/>
                </a:cubicBezTo>
                <a:lnTo>
                  <a:pt x="61847" y="510399"/>
                </a:lnTo>
                <a:cubicBezTo>
                  <a:pt x="27758" y="510399"/>
                  <a:pt x="0" y="482683"/>
                  <a:pt x="0" y="448645"/>
                </a:cubicBezTo>
                <a:lnTo>
                  <a:pt x="0" y="61673"/>
                </a:lnTo>
                <a:cubicBezTo>
                  <a:pt x="0" y="27635"/>
                  <a:pt x="27758" y="0"/>
                  <a:pt x="6184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1" name="soup-bowl_44116"/>
          <p:cNvSpPr>
            <a:spLocks noChangeAspect="1"/>
          </p:cNvSpPr>
          <p:nvPr/>
        </p:nvSpPr>
        <p:spPr bwMode="auto">
          <a:xfrm>
            <a:off x="5704036" y="3342415"/>
            <a:ext cx="501414" cy="493912"/>
          </a:xfrm>
          <a:custGeom>
            <a:avLst/>
            <a:gdLst>
              <a:gd name="connsiteX0" fmla="*/ 0 w 608487"/>
              <a:gd name="connsiteY0" fmla="*/ 548152 h 599383"/>
              <a:gd name="connsiteX1" fmla="*/ 605239 w 608487"/>
              <a:gd name="connsiteY1" fmla="*/ 548152 h 599383"/>
              <a:gd name="connsiteX2" fmla="*/ 605239 w 608487"/>
              <a:gd name="connsiteY2" fmla="*/ 599383 h 599383"/>
              <a:gd name="connsiteX3" fmla="*/ 0 w 608487"/>
              <a:gd name="connsiteY3" fmla="*/ 599383 h 599383"/>
              <a:gd name="connsiteX4" fmla="*/ 0 w 608487"/>
              <a:gd name="connsiteY4" fmla="*/ 211908 h 599383"/>
              <a:gd name="connsiteX5" fmla="*/ 349886 w 608487"/>
              <a:gd name="connsiteY5" fmla="*/ 211908 h 599383"/>
              <a:gd name="connsiteX6" fmla="*/ 394554 w 608487"/>
              <a:gd name="connsiteY6" fmla="*/ 211908 h 599383"/>
              <a:gd name="connsiteX7" fmla="*/ 605239 w 608487"/>
              <a:gd name="connsiteY7" fmla="*/ 211908 h 599383"/>
              <a:gd name="connsiteX8" fmla="*/ 302620 w 608487"/>
              <a:gd name="connsiteY8" fmla="*/ 514069 h 599383"/>
              <a:gd name="connsiteX9" fmla="*/ 0 w 608487"/>
              <a:gd name="connsiteY9" fmla="*/ 211908 h 599383"/>
              <a:gd name="connsiteX10" fmla="*/ 596231 w 608487"/>
              <a:gd name="connsiteY10" fmla="*/ 36105 h 599383"/>
              <a:gd name="connsiteX11" fmla="*/ 599507 w 608487"/>
              <a:gd name="connsiteY11" fmla="*/ 65804 h 599383"/>
              <a:gd name="connsiteX12" fmla="*/ 410520 w 608487"/>
              <a:gd name="connsiteY12" fmla="*/ 194831 h 599383"/>
              <a:gd name="connsiteX13" fmla="*/ 364258 w 608487"/>
              <a:gd name="connsiteY13" fmla="*/ 194831 h 599383"/>
              <a:gd name="connsiteX14" fmla="*/ 582243 w 608487"/>
              <a:gd name="connsiteY14" fmla="*/ 36351 h 599383"/>
              <a:gd name="connsiteX15" fmla="*/ 596231 w 608487"/>
              <a:gd name="connsiteY15" fmla="*/ 36105 h 599383"/>
              <a:gd name="connsiteX16" fmla="*/ 325339 w 608487"/>
              <a:gd name="connsiteY16" fmla="*/ 0 h 599383"/>
              <a:gd name="connsiteX17" fmla="*/ 327769 w 608487"/>
              <a:gd name="connsiteY17" fmla="*/ 837 h 599383"/>
              <a:gd name="connsiteX18" fmla="*/ 333971 w 608487"/>
              <a:gd name="connsiteY18" fmla="*/ 4101 h 599383"/>
              <a:gd name="connsiteX19" fmla="*/ 351235 w 608487"/>
              <a:gd name="connsiteY19" fmla="*/ 22009 h 599383"/>
              <a:gd name="connsiteX20" fmla="*/ 357855 w 608487"/>
              <a:gd name="connsiteY20" fmla="*/ 38746 h 599383"/>
              <a:gd name="connsiteX21" fmla="*/ 358190 w 608487"/>
              <a:gd name="connsiteY21" fmla="*/ 60505 h 599383"/>
              <a:gd name="connsiteX22" fmla="*/ 349558 w 608487"/>
              <a:gd name="connsiteY22" fmla="*/ 82765 h 599383"/>
              <a:gd name="connsiteX23" fmla="*/ 334306 w 608487"/>
              <a:gd name="connsiteY23" fmla="*/ 100255 h 599383"/>
              <a:gd name="connsiteX24" fmla="*/ 329948 w 608487"/>
              <a:gd name="connsiteY24" fmla="*/ 103602 h 599383"/>
              <a:gd name="connsiteX25" fmla="*/ 327434 w 608487"/>
              <a:gd name="connsiteY25" fmla="*/ 105527 h 599383"/>
              <a:gd name="connsiteX26" fmla="*/ 324082 w 608487"/>
              <a:gd name="connsiteY26" fmla="*/ 107954 h 599383"/>
              <a:gd name="connsiteX27" fmla="*/ 322322 w 608487"/>
              <a:gd name="connsiteY27" fmla="*/ 109209 h 599383"/>
              <a:gd name="connsiteX28" fmla="*/ 320981 w 608487"/>
              <a:gd name="connsiteY28" fmla="*/ 110214 h 599383"/>
              <a:gd name="connsiteX29" fmla="*/ 317713 w 608487"/>
              <a:gd name="connsiteY29" fmla="*/ 112473 h 599383"/>
              <a:gd name="connsiteX30" fmla="*/ 314193 w 608487"/>
              <a:gd name="connsiteY30" fmla="*/ 115318 h 599383"/>
              <a:gd name="connsiteX31" fmla="*/ 311176 w 608487"/>
              <a:gd name="connsiteY31" fmla="*/ 118080 h 599383"/>
              <a:gd name="connsiteX32" fmla="*/ 309835 w 608487"/>
              <a:gd name="connsiteY32" fmla="*/ 119419 h 599383"/>
              <a:gd name="connsiteX33" fmla="*/ 308578 w 608487"/>
              <a:gd name="connsiteY33" fmla="*/ 120842 h 599383"/>
              <a:gd name="connsiteX34" fmla="*/ 307321 w 608487"/>
              <a:gd name="connsiteY34" fmla="*/ 122515 h 599383"/>
              <a:gd name="connsiteX35" fmla="*/ 306231 w 608487"/>
              <a:gd name="connsiteY35" fmla="*/ 124273 h 599383"/>
              <a:gd name="connsiteX36" fmla="*/ 305142 w 608487"/>
              <a:gd name="connsiteY36" fmla="*/ 126197 h 599383"/>
              <a:gd name="connsiteX37" fmla="*/ 304388 w 608487"/>
              <a:gd name="connsiteY37" fmla="*/ 128373 h 599383"/>
              <a:gd name="connsiteX38" fmla="*/ 302544 w 608487"/>
              <a:gd name="connsiteY38" fmla="*/ 137830 h 599383"/>
              <a:gd name="connsiteX39" fmla="*/ 302376 w 608487"/>
              <a:gd name="connsiteY39" fmla="*/ 142516 h 599383"/>
              <a:gd name="connsiteX40" fmla="*/ 302544 w 608487"/>
              <a:gd name="connsiteY40" fmla="*/ 146784 h 599383"/>
              <a:gd name="connsiteX41" fmla="*/ 303047 w 608487"/>
              <a:gd name="connsiteY41" fmla="*/ 153311 h 599383"/>
              <a:gd name="connsiteX42" fmla="*/ 303298 w 608487"/>
              <a:gd name="connsiteY42" fmla="*/ 155738 h 599383"/>
              <a:gd name="connsiteX43" fmla="*/ 300868 w 608487"/>
              <a:gd name="connsiteY43" fmla="*/ 155320 h 599383"/>
              <a:gd name="connsiteX44" fmla="*/ 294163 w 608487"/>
              <a:gd name="connsiteY44" fmla="*/ 152893 h 599383"/>
              <a:gd name="connsiteX45" fmla="*/ 289722 w 608487"/>
              <a:gd name="connsiteY45" fmla="*/ 150382 h 599383"/>
              <a:gd name="connsiteX46" fmla="*/ 284861 w 608487"/>
              <a:gd name="connsiteY46" fmla="*/ 146784 h 599383"/>
              <a:gd name="connsiteX47" fmla="*/ 279917 w 608487"/>
              <a:gd name="connsiteY47" fmla="*/ 141595 h 599383"/>
              <a:gd name="connsiteX48" fmla="*/ 275391 w 608487"/>
              <a:gd name="connsiteY48" fmla="*/ 134566 h 599383"/>
              <a:gd name="connsiteX49" fmla="*/ 273380 w 608487"/>
              <a:gd name="connsiteY49" fmla="*/ 130382 h 599383"/>
              <a:gd name="connsiteX50" fmla="*/ 271871 w 608487"/>
              <a:gd name="connsiteY50" fmla="*/ 125695 h 599383"/>
              <a:gd name="connsiteX51" fmla="*/ 270363 w 608487"/>
              <a:gd name="connsiteY51" fmla="*/ 115067 h 599383"/>
              <a:gd name="connsiteX52" fmla="*/ 270279 w 608487"/>
              <a:gd name="connsiteY52" fmla="*/ 112222 h 599383"/>
              <a:gd name="connsiteX53" fmla="*/ 270530 w 608487"/>
              <a:gd name="connsiteY53" fmla="*/ 109377 h 599383"/>
              <a:gd name="connsiteX54" fmla="*/ 271369 w 608487"/>
              <a:gd name="connsiteY54" fmla="*/ 103519 h 599383"/>
              <a:gd name="connsiteX55" fmla="*/ 272961 w 608487"/>
              <a:gd name="connsiteY55" fmla="*/ 97828 h 599383"/>
              <a:gd name="connsiteX56" fmla="*/ 274972 w 608487"/>
              <a:gd name="connsiteY56" fmla="*/ 92221 h 599383"/>
              <a:gd name="connsiteX57" fmla="*/ 280587 w 608487"/>
              <a:gd name="connsiteY57" fmla="*/ 81928 h 599383"/>
              <a:gd name="connsiteX58" fmla="*/ 288716 w 608487"/>
              <a:gd name="connsiteY58" fmla="*/ 72304 h 599383"/>
              <a:gd name="connsiteX59" fmla="*/ 290392 w 608487"/>
              <a:gd name="connsiteY59" fmla="*/ 70463 h 599383"/>
              <a:gd name="connsiteX60" fmla="*/ 291985 w 608487"/>
              <a:gd name="connsiteY60" fmla="*/ 69040 h 599383"/>
              <a:gd name="connsiteX61" fmla="*/ 295085 w 608487"/>
              <a:gd name="connsiteY61" fmla="*/ 66279 h 599383"/>
              <a:gd name="connsiteX62" fmla="*/ 296594 w 608487"/>
              <a:gd name="connsiteY62" fmla="*/ 64856 h 599383"/>
              <a:gd name="connsiteX63" fmla="*/ 297013 w 608487"/>
              <a:gd name="connsiteY63" fmla="*/ 64521 h 599383"/>
              <a:gd name="connsiteX64" fmla="*/ 297097 w 608487"/>
              <a:gd name="connsiteY64" fmla="*/ 64438 h 599383"/>
              <a:gd name="connsiteX65" fmla="*/ 298437 w 608487"/>
              <a:gd name="connsiteY65" fmla="*/ 63434 h 599383"/>
              <a:gd name="connsiteX66" fmla="*/ 298521 w 608487"/>
              <a:gd name="connsiteY66" fmla="*/ 63266 h 599383"/>
              <a:gd name="connsiteX67" fmla="*/ 299108 w 608487"/>
              <a:gd name="connsiteY67" fmla="*/ 62848 h 599383"/>
              <a:gd name="connsiteX68" fmla="*/ 301371 w 608487"/>
              <a:gd name="connsiteY68" fmla="*/ 61007 h 599383"/>
              <a:gd name="connsiteX69" fmla="*/ 308913 w 608487"/>
              <a:gd name="connsiteY69" fmla="*/ 54061 h 599383"/>
              <a:gd name="connsiteX70" fmla="*/ 314696 w 608487"/>
              <a:gd name="connsiteY70" fmla="*/ 47282 h 599383"/>
              <a:gd name="connsiteX71" fmla="*/ 319305 w 608487"/>
              <a:gd name="connsiteY71" fmla="*/ 39081 h 599383"/>
              <a:gd name="connsiteX72" fmla="*/ 322489 w 608487"/>
              <a:gd name="connsiteY72" fmla="*/ 28872 h 599383"/>
              <a:gd name="connsiteX73" fmla="*/ 325004 w 608487"/>
              <a:gd name="connsiteY73" fmla="*/ 9038 h 599383"/>
              <a:gd name="connsiteX74" fmla="*/ 325255 w 608487"/>
              <a:gd name="connsiteY74" fmla="*/ 2427 h 599383"/>
              <a:gd name="connsiteX75" fmla="*/ 325339 w 608487"/>
              <a:gd name="connsiteY75" fmla="*/ 0 h 599383"/>
              <a:gd name="connsiteX76" fmla="*/ 227322 w 608487"/>
              <a:gd name="connsiteY76" fmla="*/ 0 h 599383"/>
              <a:gd name="connsiteX77" fmla="*/ 229669 w 608487"/>
              <a:gd name="connsiteY77" fmla="*/ 837 h 599383"/>
              <a:gd name="connsiteX78" fmla="*/ 235870 w 608487"/>
              <a:gd name="connsiteY78" fmla="*/ 4101 h 599383"/>
              <a:gd name="connsiteX79" fmla="*/ 253218 w 608487"/>
              <a:gd name="connsiteY79" fmla="*/ 22009 h 599383"/>
              <a:gd name="connsiteX80" fmla="*/ 259755 w 608487"/>
              <a:gd name="connsiteY80" fmla="*/ 38746 h 599383"/>
              <a:gd name="connsiteX81" fmla="*/ 260090 w 608487"/>
              <a:gd name="connsiteY81" fmla="*/ 60505 h 599383"/>
              <a:gd name="connsiteX82" fmla="*/ 251542 w 608487"/>
              <a:gd name="connsiteY82" fmla="*/ 82765 h 599383"/>
              <a:gd name="connsiteX83" fmla="*/ 236289 w 608487"/>
              <a:gd name="connsiteY83" fmla="*/ 100255 h 599383"/>
              <a:gd name="connsiteX84" fmla="*/ 231848 w 608487"/>
              <a:gd name="connsiteY84" fmla="*/ 103602 h 599383"/>
              <a:gd name="connsiteX85" fmla="*/ 229417 w 608487"/>
              <a:gd name="connsiteY85" fmla="*/ 105527 h 599383"/>
              <a:gd name="connsiteX86" fmla="*/ 225981 w 608487"/>
              <a:gd name="connsiteY86" fmla="*/ 107954 h 599383"/>
              <a:gd name="connsiteX87" fmla="*/ 224305 w 608487"/>
              <a:gd name="connsiteY87" fmla="*/ 109209 h 599383"/>
              <a:gd name="connsiteX88" fmla="*/ 222965 w 608487"/>
              <a:gd name="connsiteY88" fmla="*/ 110214 h 599383"/>
              <a:gd name="connsiteX89" fmla="*/ 219696 w 608487"/>
              <a:gd name="connsiteY89" fmla="*/ 112473 h 599383"/>
              <a:gd name="connsiteX90" fmla="*/ 216093 w 608487"/>
              <a:gd name="connsiteY90" fmla="*/ 115318 h 599383"/>
              <a:gd name="connsiteX91" fmla="*/ 213076 w 608487"/>
              <a:gd name="connsiteY91" fmla="*/ 118080 h 599383"/>
              <a:gd name="connsiteX92" fmla="*/ 211818 w 608487"/>
              <a:gd name="connsiteY92" fmla="*/ 119419 h 599383"/>
              <a:gd name="connsiteX93" fmla="*/ 210478 w 608487"/>
              <a:gd name="connsiteY93" fmla="*/ 120842 h 599383"/>
              <a:gd name="connsiteX94" fmla="*/ 209221 w 608487"/>
              <a:gd name="connsiteY94" fmla="*/ 122515 h 599383"/>
              <a:gd name="connsiteX95" fmla="*/ 208215 w 608487"/>
              <a:gd name="connsiteY95" fmla="*/ 124273 h 599383"/>
              <a:gd name="connsiteX96" fmla="*/ 207125 w 608487"/>
              <a:gd name="connsiteY96" fmla="*/ 126197 h 599383"/>
              <a:gd name="connsiteX97" fmla="*/ 206371 w 608487"/>
              <a:gd name="connsiteY97" fmla="*/ 128373 h 599383"/>
              <a:gd name="connsiteX98" fmla="*/ 204527 w 608487"/>
              <a:gd name="connsiteY98" fmla="*/ 137830 h 599383"/>
              <a:gd name="connsiteX99" fmla="*/ 204360 w 608487"/>
              <a:gd name="connsiteY99" fmla="*/ 142516 h 599383"/>
              <a:gd name="connsiteX100" fmla="*/ 204444 w 608487"/>
              <a:gd name="connsiteY100" fmla="*/ 146784 h 599383"/>
              <a:gd name="connsiteX101" fmla="*/ 204946 w 608487"/>
              <a:gd name="connsiteY101" fmla="*/ 153311 h 599383"/>
              <a:gd name="connsiteX102" fmla="*/ 205282 w 608487"/>
              <a:gd name="connsiteY102" fmla="*/ 155738 h 599383"/>
              <a:gd name="connsiteX103" fmla="*/ 202768 w 608487"/>
              <a:gd name="connsiteY103" fmla="*/ 155320 h 599383"/>
              <a:gd name="connsiteX104" fmla="*/ 196147 w 608487"/>
              <a:gd name="connsiteY104" fmla="*/ 152893 h 599383"/>
              <a:gd name="connsiteX105" fmla="*/ 191705 w 608487"/>
              <a:gd name="connsiteY105" fmla="*/ 150382 h 599383"/>
              <a:gd name="connsiteX106" fmla="*/ 186761 w 608487"/>
              <a:gd name="connsiteY106" fmla="*/ 146784 h 599383"/>
              <a:gd name="connsiteX107" fmla="*/ 181816 w 608487"/>
              <a:gd name="connsiteY107" fmla="*/ 141595 h 599383"/>
              <a:gd name="connsiteX108" fmla="*/ 177291 w 608487"/>
              <a:gd name="connsiteY108" fmla="*/ 134566 h 599383"/>
              <a:gd name="connsiteX109" fmla="*/ 175363 w 608487"/>
              <a:gd name="connsiteY109" fmla="*/ 130382 h 599383"/>
              <a:gd name="connsiteX110" fmla="*/ 173855 w 608487"/>
              <a:gd name="connsiteY110" fmla="*/ 125695 h 599383"/>
              <a:gd name="connsiteX111" fmla="*/ 172263 w 608487"/>
              <a:gd name="connsiteY111" fmla="*/ 115067 h 599383"/>
              <a:gd name="connsiteX112" fmla="*/ 172179 w 608487"/>
              <a:gd name="connsiteY112" fmla="*/ 112222 h 599383"/>
              <a:gd name="connsiteX113" fmla="*/ 172514 w 608487"/>
              <a:gd name="connsiteY113" fmla="*/ 109377 h 599383"/>
              <a:gd name="connsiteX114" fmla="*/ 173268 w 608487"/>
              <a:gd name="connsiteY114" fmla="*/ 103519 h 599383"/>
              <a:gd name="connsiteX115" fmla="*/ 174861 w 608487"/>
              <a:gd name="connsiteY115" fmla="*/ 97828 h 599383"/>
              <a:gd name="connsiteX116" fmla="*/ 176872 w 608487"/>
              <a:gd name="connsiteY116" fmla="*/ 92221 h 599383"/>
              <a:gd name="connsiteX117" fmla="*/ 182571 w 608487"/>
              <a:gd name="connsiteY117" fmla="*/ 81928 h 599383"/>
              <a:gd name="connsiteX118" fmla="*/ 190616 w 608487"/>
              <a:gd name="connsiteY118" fmla="*/ 72304 h 599383"/>
              <a:gd name="connsiteX119" fmla="*/ 192376 w 608487"/>
              <a:gd name="connsiteY119" fmla="*/ 70463 h 599383"/>
              <a:gd name="connsiteX120" fmla="*/ 193884 w 608487"/>
              <a:gd name="connsiteY120" fmla="*/ 69040 h 599383"/>
              <a:gd name="connsiteX121" fmla="*/ 196985 w 608487"/>
              <a:gd name="connsiteY121" fmla="*/ 66279 h 599383"/>
              <a:gd name="connsiteX122" fmla="*/ 198577 w 608487"/>
              <a:gd name="connsiteY122" fmla="*/ 64856 h 599383"/>
              <a:gd name="connsiteX123" fmla="*/ 198996 w 608487"/>
              <a:gd name="connsiteY123" fmla="*/ 64521 h 599383"/>
              <a:gd name="connsiteX124" fmla="*/ 199080 w 608487"/>
              <a:gd name="connsiteY124" fmla="*/ 64438 h 599383"/>
              <a:gd name="connsiteX125" fmla="*/ 200337 w 608487"/>
              <a:gd name="connsiteY125" fmla="*/ 63434 h 599383"/>
              <a:gd name="connsiteX126" fmla="*/ 200505 w 608487"/>
              <a:gd name="connsiteY126" fmla="*/ 63266 h 599383"/>
              <a:gd name="connsiteX127" fmla="*/ 201008 w 608487"/>
              <a:gd name="connsiteY127" fmla="*/ 62848 h 599383"/>
              <a:gd name="connsiteX128" fmla="*/ 203354 w 608487"/>
              <a:gd name="connsiteY128" fmla="*/ 61007 h 599383"/>
              <a:gd name="connsiteX129" fmla="*/ 210897 w 608487"/>
              <a:gd name="connsiteY129" fmla="*/ 54061 h 599383"/>
              <a:gd name="connsiteX130" fmla="*/ 216679 w 608487"/>
              <a:gd name="connsiteY130" fmla="*/ 47282 h 599383"/>
              <a:gd name="connsiteX131" fmla="*/ 221288 w 608487"/>
              <a:gd name="connsiteY131" fmla="*/ 39081 h 599383"/>
              <a:gd name="connsiteX132" fmla="*/ 224473 w 608487"/>
              <a:gd name="connsiteY132" fmla="*/ 28872 h 599383"/>
              <a:gd name="connsiteX133" fmla="*/ 226903 w 608487"/>
              <a:gd name="connsiteY133" fmla="*/ 9038 h 599383"/>
              <a:gd name="connsiteX134" fmla="*/ 227239 w 608487"/>
              <a:gd name="connsiteY134" fmla="*/ 2427 h 599383"/>
              <a:gd name="connsiteX135" fmla="*/ 227322 w 608487"/>
              <a:gd name="connsiteY135" fmla="*/ 0 h 599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608487" h="599383">
                <a:moveTo>
                  <a:pt x="0" y="548152"/>
                </a:moveTo>
                <a:lnTo>
                  <a:pt x="605239" y="548152"/>
                </a:lnTo>
                <a:lnTo>
                  <a:pt x="605239" y="599383"/>
                </a:lnTo>
                <a:lnTo>
                  <a:pt x="0" y="599383"/>
                </a:lnTo>
                <a:close/>
                <a:moveTo>
                  <a:pt x="0" y="211908"/>
                </a:moveTo>
                <a:lnTo>
                  <a:pt x="349886" y="211908"/>
                </a:lnTo>
                <a:lnTo>
                  <a:pt x="394554" y="211908"/>
                </a:lnTo>
                <a:lnTo>
                  <a:pt x="605239" y="211908"/>
                </a:lnTo>
                <a:cubicBezTo>
                  <a:pt x="605239" y="378762"/>
                  <a:pt x="469727" y="514069"/>
                  <a:pt x="302620" y="514069"/>
                </a:cubicBezTo>
                <a:cubicBezTo>
                  <a:pt x="135512" y="514069"/>
                  <a:pt x="0" y="378762"/>
                  <a:pt x="0" y="211908"/>
                </a:cubicBezTo>
                <a:close/>
                <a:moveTo>
                  <a:pt x="596231" y="36105"/>
                </a:moveTo>
                <a:cubicBezTo>
                  <a:pt x="608637" y="41157"/>
                  <a:pt x="614656" y="59340"/>
                  <a:pt x="599507" y="65804"/>
                </a:cubicBezTo>
                <a:cubicBezTo>
                  <a:pt x="528438" y="96178"/>
                  <a:pt x="464157" y="140024"/>
                  <a:pt x="410520" y="194831"/>
                </a:cubicBezTo>
                <a:lnTo>
                  <a:pt x="364258" y="194831"/>
                </a:lnTo>
                <a:cubicBezTo>
                  <a:pt x="424097" y="126803"/>
                  <a:pt x="498351" y="72164"/>
                  <a:pt x="582243" y="36351"/>
                </a:cubicBezTo>
                <a:cubicBezTo>
                  <a:pt x="587251" y="34196"/>
                  <a:pt x="592096" y="34421"/>
                  <a:pt x="596231" y="36105"/>
                </a:cubicBezTo>
                <a:close/>
                <a:moveTo>
                  <a:pt x="325339" y="0"/>
                </a:moveTo>
                <a:cubicBezTo>
                  <a:pt x="325339" y="0"/>
                  <a:pt x="326261" y="168"/>
                  <a:pt x="327769" y="837"/>
                </a:cubicBezTo>
                <a:cubicBezTo>
                  <a:pt x="329194" y="1507"/>
                  <a:pt x="331457" y="2427"/>
                  <a:pt x="333971" y="4101"/>
                </a:cubicBezTo>
                <a:cubicBezTo>
                  <a:pt x="338999" y="7281"/>
                  <a:pt x="345703" y="12720"/>
                  <a:pt x="351235" y="22009"/>
                </a:cubicBezTo>
                <a:cubicBezTo>
                  <a:pt x="354000" y="26612"/>
                  <a:pt x="356514" y="32219"/>
                  <a:pt x="357855" y="38746"/>
                </a:cubicBezTo>
                <a:cubicBezTo>
                  <a:pt x="359196" y="45274"/>
                  <a:pt x="359531" y="52806"/>
                  <a:pt x="358190" y="60505"/>
                </a:cubicBezTo>
                <a:cubicBezTo>
                  <a:pt x="356849" y="68204"/>
                  <a:pt x="353833" y="75903"/>
                  <a:pt x="349558" y="82765"/>
                </a:cubicBezTo>
                <a:cubicBezTo>
                  <a:pt x="345368" y="89543"/>
                  <a:pt x="340005" y="95401"/>
                  <a:pt x="334306" y="100255"/>
                </a:cubicBezTo>
                <a:lnTo>
                  <a:pt x="329948" y="103602"/>
                </a:lnTo>
                <a:lnTo>
                  <a:pt x="327434" y="105527"/>
                </a:lnTo>
                <a:cubicBezTo>
                  <a:pt x="326345" y="106364"/>
                  <a:pt x="325171" y="107201"/>
                  <a:pt x="324082" y="107954"/>
                </a:cubicBezTo>
                <a:lnTo>
                  <a:pt x="322322" y="109209"/>
                </a:lnTo>
                <a:cubicBezTo>
                  <a:pt x="321819" y="109628"/>
                  <a:pt x="321065" y="110046"/>
                  <a:pt x="320981" y="110214"/>
                </a:cubicBezTo>
                <a:cubicBezTo>
                  <a:pt x="320059" y="111050"/>
                  <a:pt x="318970" y="111804"/>
                  <a:pt x="317713" y="112473"/>
                </a:cubicBezTo>
                <a:cubicBezTo>
                  <a:pt x="316707" y="113477"/>
                  <a:pt x="315534" y="114398"/>
                  <a:pt x="314193" y="115318"/>
                </a:cubicBezTo>
                <a:cubicBezTo>
                  <a:pt x="313355" y="116239"/>
                  <a:pt x="312181" y="117159"/>
                  <a:pt x="311176" y="118080"/>
                </a:cubicBezTo>
                <a:cubicBezTo>
                  <a:pt x="310757" y="118498"/>
                  <a:pt x="310338" y="118917"/>
                  <a:pt x="309835" y="119419"/>
                </a:cubicBezTo>
                <a:cubicBezTo>
                  <a:pt x="309332" y="119837"/>
                  <a:pt x="308829" y="120339"/>
                  <a:pt x="308578" y="120842"/>
                </a:cubicBezTo>
                <a:cubicBezTo>
                  <a:pt x="308159" y="121427"/>
                  <a:pt x="307824" y="121929"/>
                  <a:pt x="307321" y="122515"/>
                </a:cubicBezTo>
                <a:cubicBezTo>
                  <a:pt x="306734" y="123017"/>
                  <a:pt x="306650" y="123687"/>
                  <a:pt x="306231" y="124273"/>
                </a:cubicBezTo>
                <a:cubicBezTo>
                  <a:pt x="305896" y="124858"/>
                  <a:pt x="305477" y="125528"/>
                  <a:pt x="305142" y="126197"/>
                </a:cubicBezTo>
                <a:cubicBezTo>
                  <a:pt x="304974" y="126951"/>
                  <a:pt x="304723" y="127620"/>
                  <a:pt x="304388" y="128373"/>
                </a:cubicBezTo>
                <a:cubicBezTo>
                  <a:pt x="303298" y="131302"/>
                  <a:pt x="302879" y="134650"/>
                  <a:pt x="302544" y="137830"/>
                </a:cubicBezTo>
                <a:cubicBezTo>
                  <a:pt x="302544" y="139503"/>
                  <a:pt x="302460" y="141093"/>
                  <a:pt x="302376" y="142516"/>
                </a:cubicBezTo>
                <a:cubicBezTo>
                  <a:pt x="302460" y="144106"/>
                  <a:pt x="302460" y="145529"/>
                  <a:pt x="302544" y="146784"/>
                </a:cubicBezTo>
                <a:cubicBezTo>
                  <a:pt x="302712" y="149462"/>
                  <a:pt x="302795" y="151805"/>
                  <a:pt x="303047" y="153311"/>
                </a:cubicBezTo>
                <a:cubicBezTo>
                  <a:pt x="303214" y="154901"/>
                  <a:pt x="303298" y="155738"/>
                  <a:pt x="303298" y="155738"/>
                </a:cubicBezTo>
                <a:cubicBezTo>
                  <a:pt x="303298" y="155738"/>
                  <a:pt x="302460" y="155655"/>
                  <a:pt x="300868" y="155320"/>
                </a:cubicBezTo>
                <a:cubicBezTo>
                  <a:pt x="299359" y="154818"/>
                  <a:pt x="296929" y="154232"/>
                  <a:pt x="294163" y="152893"/>
                </a:cubicBezTo>
                <a:cubicBezTo>
                  <a:pt x="292739" y="152223"/>
                  <a:pt x="291398" y="151387"/>
                  <a:pt x="289722" y="150382"/>
                </a:cubicBezTo>
                <a:cubicBezTo>
                  <a:pt x="288129" y="149378"/>
                  <a:pt x="286621" y="148123"/>
                  <a:pt x="284861" y="146784"/>
                </a:cubicBezTo>
                <a:cubicBezTo>
                  <a:pt x="283269" y="145278"/>
                  <a:pt x="281593" y="143604"/>
                  <a:pt x="279917" y="141595"/>
                </a:cubicBezTo>
                <a:cubicBezTo>
                  <a:pt x="278408" y="139503"/>
                  <a:pt x="276648" y="137328"/>
                  <a:pt x="275391" y="134566"/>
                </a:cubicBezTo>
                <a:cubicBezTo>
                  <a:pt x="274637" y="133311"/>
                  <a:pt x="274050" y="131888"/>
                  <a:pt x="273380" y="130382"/>
                </a:cubicBezTo>
                <a:cubicBezTo>
                  <a:pt x="272793" y="128959"/>
                  <a:pt x="272374" y="127285"/>
                  <a:pt x="271871" y="125695"/>
                </a:cubicBezTo>
                <a:cubicBezTo>
                  <a:pt x="270866" y="122432"/>
                  <a:pt x="270530" y="118833"/>
                  <a:pt x="270363" y="115067"/>
                </a:cubicBezTo>
                <a:cubicBezTo>
                  <a:pt x="270279" y="114147"/>
                  <a:pt x="270195" y="113143"/>
                  <a:pt x="270279" y="112222"/>
                </a:cubicBezTo>
                <a:cubicBezTo>
                  <a:pt x="270363" y="111218"/>
                  <a:pt x="270447" y="110297"/>
                  <a:pt x="270530" y="109377"/>
                </a:cubicBezTo>
                <a:cubicBezTo>
                  <a:pt x="270698" y="107452"/>
                  <a:pt x="271033" y="105527"/>
                  <a:pt x="271369" y="103519"/>
                </a:cubicBezTo>
                <a:cubicBezTo>
                  <a:pt x="271620" y="101510"/>
                  <a:pt x="272374" y="99753"/>
                  <a:pt x="272961" y="97828"/>
                </a:cubicBezTo>
                <a:cubicBezTo>
                  <a:pt x="273547" y="95987"/>
                  <a:pt x="274218" y="94062"/>
                  <a:pt x="274972" y="92221"/>
                </a:cubicBezTo>
                <a:cubicBezTo>
                  <a:pt x="276648" y="88790"/>
                  <a:pt x="278492" y="85359"/>
                  <a:pt x="280587" y="81928"/>
                </a:cubicBezTo>
                <a:cubicBezTo>
                  <a:pt x="283101" y="78664"/>
                  <a:pt x="285783" y="75401"/>
                  <a:pt x="288716" y="72304"/>
                </a:cubicBezTo>
                <a:cubicBezTo>
                  <a:pt x="289470" y="71384"/>
                  <a:pt x="289889" y="70965"/>
                  <a:pt x="290392" y="70463"/>
                </a:cubicBezTo>
                <a:lnTo>
                  <a:pt x="291985" y="69040"/>
                </a:lnTo>
                <a:cubicBezTo>
                  <a:pt x="292990" y="68120"/>
                  <a:pt x="293996" y="67199"/>
                  <a:pt x="295085" y="66279"/>
                </a:cubicBezTo>
                <a:lnTo>
                  <a:pt x="296594" y="64856"/>
                </a:lnTo>
                <a:lnTo>
                  <a:pt x="297013" y="64521"/>
                </a:lnTo>
                <a:lnTo>
                  <a:pt x="297097" y="64438"/>
                </a:lnTo>
                <a:lnTo>
                  <a:pt x="298437" y="63434"/>
                </a:lnTo>
                <a:lnTo>
                  <a:pt x="298521" y="63266"/>
                </a:lnTo>
                <a:lnTo>
                  <a:pt x="299108" y="62848"/>
                </a:lnTo>
                <a:lnTo>
                  <a:pt x="301371" y="61007"/>
                </a:lnTo>
                <a:cubicBezTo>
                  <a:pt x="304220" y="58580"/>
                  <a:pt x="306734" y="56237"/>
                  <a:pt x="308913" y="54061"/>
                </a:cubicBezTo>
                <a:cubicBezTo>
                  <a:pt x="311092" y="51801"/>
                  <a:pt x="312936" y="49709"/>
                  <a:pt x="314696" y="47282"/>
                </a:cubicBezTo>
                <a:cubicBezTo>
                  <a:pt x="316456" y="44939"/>
                  <a:pt x="318048" y="42178"/>
                  <a:pt x="319305" y="39081"/>
                </a:cubicBezTo>
                <a:cubicBezTo>
                  <a:pt x="320646" y="35985"/>
                  <a:pt x="321735" y="32470"/>
                  <a:pt x="322489" y="28872"/>
                </a:cubicBezTo>
                <a:cubicBezTo>
                  <a:pt x="324082" y="21758"/>
                  <a:pt x="324668" y="14394"/>
                  <a:pt x="325004" y="9038"/>
                </a:cubicBezTo>
                <a:cubicBezTo>
                  <a:pt x="325087" y="6277"/>
                  <a:pt x="325339" y="4017"/>
                  <a:pt x="325255" y="2427"/>
                </a:cubicBezTo>
                <a:cubicBezTo>
                  <a:pt x="325339" y="837"/>
                  <a:pt x="325339" y="0"/>
                  <a:pt x="325339" y="0"/>
                </a:cubicBezTo>
                <a:close/>
                <a:moveTo>
                  <a:pt x="227322" y="0"/>
                </a:moveTo>
                <a:cubicBezTo>
                  <a:pt x="227322" y="0"/>
                  <a:pt x="228160" y="168"/>
                  <a:pt x="229669" y="837"/>
                </a:cubicBezTo>
                <a:cubicBezTo>
                  <a:pt x="231094" y="1507"/>
                  <a:pt x="233356" y="2427"/>
                  <a:pt x="235870" y="4101"/>
                </a:cubicBezTo>
                <a:cubicBezTo>
                  <a:pt x="240899" y="7281"/>
                  <a:pt x="247687" y="12720"/>
                  <a:pt x="253218" y="22009"/>
                </a:cubicBezTo>
                <a:cubicBezTo>
                  <a:pt x="255900" y="26612"/>
                  <a:pt x="258414" y="32219"/>
                  <a:pt x="259755" y="38746"/>
                </a:cubicBezTo>
                <a:cubicBezTo>
                  <a:pt x="261180" y="45274"/>
                  <a:pt x="261515" y="52806"/>
                  <a:pt x="260090" y="60505"/>
                </a:cubicBezTo>
                <a:cubicBezTo>
                  <a:pt x="258749" y="68204"/>
                  <a:pt x="255816" y="75903"/>
                  <a:pt x="251542" y="82765"/>
                </a:cubicBezTo>
                <a:cubicBezTo>
                  <a:pt x="247268" y="89543"/>
                  <a:pt x="241988" y="95401"/>
                  <a:pt x="236289" y="100255"/>
                </a:cubicBezTo>
                <a:lnTo>
                  <a:pt x="231848" y="103602"/>
                </a:lnTo>
                <a:lnTo>
                  <a:pt x="229417" y="105527"/>
                </a:lnTo>
                <a:cubicBezTo>
                  <a:pt x="228244" y="106364"/>
                  <a:pt x="227155" y="107201"/>
                  <a:pt x="225981" y="107954"/>
                </a:cubicBezTo>
                <a:lnTo>
                  <a:pt x="224305" y="109209"/>
                </a:lnTo>
                <a:cubicBezTo>
                  <a:pt x="223719" y="109628"/>
                  <a:pt x="223048" y="110046"/>
                  <a:pt x="222965" y="110214"/>
                </a:cubicBezTo>
                <a:cubicBezTo>
                  <a:pt x="222043" y="111050"/>
                  <a:pt x="220953" y="111804"/>
                  <a:pt x="219696" y="112473"/>
                </a:cubicBezTo>
                <a:cubicBezTo>
                  <a:pt x="218607" y="113477"/>
                  <a:pt x="217433" y="114398"/>
                  <a:pt x="216093" y="115318"/>
                </a:cubicBezTo>
                <a:cubicBezTo>
                  <a:pt x="215254" y="116239"/>
                  <a:pt x="214081" y="117159"/>
                  <a:pt x="213076" y="118080"/>
                </a:cubicBezTo>
                <a:cubicBezTo>
                  <a:pt x="212740" y="118498"/>
                  <a:pt x="212321" y="118917"/>
                  <a:pt x="211818" y="119419"/>
                </a:cubicBezTo>
                <a:cubicBezTo>
                  <a:pt x="211316" y="119837"/>
                  <a:pt x="210813" y="120339"/>
                  <a:pt x="210478" y="120842"/>
                </a:cubicBezTo>
                <a:cubicBezTo>
                  <a:pt x="210142" y="121427"/>
                  <a:pt x="209723" y="121929"/>
                  <a:pt x="209221" y="122515"/>
                </a:cubicBezTo>
                <a:cubicBezTo>
                  <a:pt x="208718" y="123017"/>
                  <a:pt x="208634" y="123687"/>
                  <a:pt x="208215" y="124273"/>
                </a:cubicBezTo>
                <a:cubicBezTo>
                  <a:pt x="207880" y="124858"/>
                  <a:pt x="207377" y="125528"/>
                  <a:pt x="207125" y="126197"/>
                </a:cubicBezTo>
                <a:cubicBezTo>
                  <a:pt x="206874" y="126951"/>
                  <a:pt x="206706" y="127620"/>
                  <a:pt x="206371" y="128373"/>
                </a:cubicBezTo>
                <a:cubicBezTo>
                  <a:pt x="205282" y="131302"/>
                  <a:pt x="204863" y="134650"/>
                  <a:pt x="204527" y="137830"/>
                </a:cubicBezTo>
                <a:cubicBezTo>
                  <a:pt x="204444" y="139503"/>
                  <a:pt x="204360" y="141093"/>
                  <a:pt x="204360" y="142516"/>
                </a:cubicBezTo>
                <a:cubicBezTo>
                  <a:pt x="204360" y="144106"/>
                  <a:pt x="204444" y="145529"/>
                  <a:pt x="204444" y="146784"/>
                </a:cubicBezTo>
                <a:cubicBezTo>
                  <a:pt x="204611" y="149462"/>
                  <a:pt x="204695" y="151805"/>
                  <a:pt x="204946" y="153311"/>
                </a:cubicBezTo>
                <a:cubicBezTo>
                  <a:pt x="205198" y="154901"/>
                  <a:pt x="205282" y="155738"/>
                  <a:pt x="205282" y="155738"/>
                </a:cubicBezTo>
                <a:cubicBezTo>
                  <a:pt x="205282" y="155738"/>
                  <a:pt x="204360" y="155655"/>
                  <a:pt x="202768" y="155320"/>
                </a:cubicBezTo>
                <a:cubicBezTo>
                  <a:pt x="201259" y="154818"/>
                  <a:pt x="198829" y="154232"/>
                  <a:pt x="196147" y="152893"/>
                </a:cubicBezTo>
                <a:cubicBezTo>
                  <a:pt x="194722" y="152223"/>
                  <a:pt x="193298" y="151387"/>
                  <a:pt x="191705" y="150382"/>
                </a:cubicBezTo>
                <a:cubicBezTo>
                  <a:pt x="190113" y="149378"/>
                  <a:pt x="188521" y="148123"/>
                  <a:pt x="186761" y="146784"/>
                </a:cubicBezTo>
                <a:cubicBezTo>
                  <a:pt x="185169" y="145278"/>
                  <a:pt x="183492" y="143604"/>
                  <a:pt x="181816" y="141595"/>
                </a:cubicBezTo>
                <a:cubicBezTo>
                  <a:pt x="180308" y="139503"/>
                  <a:pt x="178632" y="137328"/>
                  <a:pt x="177291" y="134566"/>
                </a:cubicBezTo>
                <a:cubicBezTo>
                  <a:pt x="176620" y="133311"/>
                  <a:pt x="175950" y="131888"/>
                  <a:pt x="175363" y="130382"/>
                </a:cubicBezTo>
                <a:cubicBezTo>
                  <a:pt x="174693" y="128959"/>
                  <a:pt x="174358" y="127285"/>
                  <a:pt x="173855" y="125695"/>
                </a:cubicBezTo>
                <a:cubicBezTo>
                  <a:pt x="172765" y="122432"/>
                  <a:pt x="172430" y="118833"/>
                  <a:pt x="172263" y="115067"/>
                </a:cubicBezTo>
                <a:cubicBezTo>
                  <a:pt x="172263" y="114147"/>
                  <a:pt x="172179" y="113143"/>
                  <a:pt x="172179" y="112222"/>
                </a:cubicBezTo>
                <a:cubicBezTo>
                  <a:pt x="172263" y="111218"/>
                  <a:pt x="172346" y="110297"/>
                  <a:pt x="172514" y="109377"/>
                </a:cubicBezTo>
                <a:cubicBezTo>
                  <a:pt x="172682" y="107452"/>
                  <a:pt x="172933" y="105527"/>
                  <a:pt x="173268" y="103519"/>
                </a:cubicBezTo>
                <a:cubicBezTo>
                  <a:pt x="173603" y="101510"/>
                  <a:pt x="174274" y="99753"/>
                  <a:pt x="174861" y="97828"/>
                </a:cubicBezTo>
                <a:cubicBezTo>
                  <a:pt x="175447" y="95987"/>
                  <a:pt x="176118" y="94062"/>
                  <a:pt x="176872" y="92221"/>
                </a:cubicBezTo>
                <a:cubicBezTo>
                  <a:pt x="178548" y="88790"/>
                  <a:pt x="180475" y="85359"/>
                  <a:pt x="182571" y="81928"/>
                </a:cubicBezTo>
                <a:cubicBezTo>
                  <a:pt x="185001" y="78664"/>
                  <a:pt x="187766" y="75401"/>
                  <a:pt x="190616" y="72304"/>
                </a:cubicBezTo>
                <a:cubicBezTo>
                  <a:pt x="191454" y="71384"/>
                  <a:pt x="191873" y="70965"/>
                  <a:pt x="192376" y="70463"/>
                </a:cubicBezTo>
                <a:lnTo>
                  <a:pt x="193884" y="69040"/>
                </a:lnTo>
                <a:cubicBezTo>
                  <a:pt x="194890" y="68120"/>
                  <a:pt x="195979" y="67199"/>
                  <a:pt x="196985" y="66279"/>
                </a:cubicBezTo>
                <a:lnTo>
                  <a:pt x="198577" y="64856"/>
                </a:lnTo>
                <a:lnTo>
                  <a:pt x="198996" y="64521"/>
                </a:lnTo>
                <a:lnTo>
                  <a:pt x="199080" y="64438"/>
                </a:lnTo>
                <a:lnTo>
                  <a:pt x="200337" y="63434"/>
                </a:lnTo>
                <a:lnTo>
                  <a:pt x="200505" y="63266"/>
                </a:lnTo>
                <a:lnTo>
                  <a:pt x="201008" y="62848"/>
                </a:lnTo>
                <a:lnTo>
                  <a:pt x="203354" y="61007"/>
                </a:lnTo>
                <a:cubicBezTo>
                  <a:pt x="206204" y="58580"/>
                  <a:pt x="208718" y="56237"/>
                  <a:pt x="210897" y="54061"/>
                </a:cubicBezTo>
                <a:cubicBezTo>
                  <a:pt x="212992" y="51801"/>
                  <a:pt x="214919" y="49709"/>
                  <a:pt x="216679" y="47282"/>
                </a:cubicBezTo>
                <a:cubicBezTo>
                  <a:pt x="218355" y="44939"/>
                  <a:pt x="219948" y="42178"/>
                  <a:pt x="221288" y="39081"/>
                </a:cubicBezTo>
                <a:cubicBezTo>
                  <a:pt x="222629" y="35985"/>
                  <a:pt x="223719" y="32470"/>
                  <a:pt x="224473" y="28872"/>
                </a:cubicBezTo>
                <a:cubicBezTo>
                  <a:pt x="225981" y="21758"/>
                  <a:pt x="226568" y="14394"/>
                  <a:pt x="226903" y="9038"/>
                </a:cubicBezTo>
                <a:cubicBezTo>
                  <a:pt x="226987" y="6277"/>
                  <a:pt x="227239" y="4017"/>
                  <a:pt x="227239" y="2427"/>
                </a:cubicBezTo>
                <a:cubicBezTo>
                  <a:pt x="227239" y="837"/>
                  <a:pt x="227322" y="0"/>
                  <a:pt x="2273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15938" y="464608"/>
            <a:ext cx="3169848" cy="497384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开始新游戏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350353E-CF22-1706-1CDC-B468B4388A58}"/>
              </a:ext>
            </a:extLst>
          </p:cNvPr>
          <p:cNvSpPr txBox="1"/>
          <p:nvPr/>
        </p:nvSpPr>
        <p:spPr>
          <a:xfrm>
            <a:off x="1567418" y="4421957"/>
            <a:ext cx="1940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4B5B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落子之前要点击开始新游戏按键，否则会弹出提示。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CA0E3355-B471-DE0D-4452-E3C27689FAAB}"/>
              </a:ext>
            </a:extLst>
          </p:cNvPr>
          <p:cNvSpPr txBox="1"/>
          <p:nvPr/>
        </p:nvSpPr>
        <p:spPr>
          <a:xfrm>
            <a:off x="4737356" y="2336369"/>
            <a:ext cx="23777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B5B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点击开始新游戏之后会弹出以下提示。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4F9D7672-712E-2376-9E4E-826C85703247}"/>
              </a:ext>
            </a:extLst>
          </p:cNvPr>
          <p:cNvSpPr txBox="1"/>
          <p:nvPr/>
        </p:nvSpPr>
        <p:spPr>
          <a:xfrm>
            <a:off x="7882501" y="4676089"/>
            <a:ext cx="31844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B5B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之后即可开始与电脑对战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2568DB6-CE68-E32B-DC2C-9C7D0D63C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167" y="1579317"/>
            <a:ext cx="2492894" cy="114303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0FE0AC0-F9BF-43CA-0149-80456F59CA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016" y="4939202"/>
            <a:ext cx="2492894" cy="113214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85DD60E-A147-0384-5269-CE9E2B931B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4553" y="250564"/>
            <a:ext cx="3269946" cy="25274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C0F03ACB-0053-6E5B-65BC-4FD3E1D0E9F5}"/>
              </a:ext>
            </a:extLst>
          </p:cNvPr>
          <p:cNvSpPr/>
          <p:nvPr/>
        </p:nvSpPr>
        <p:spPr>
          <a:xfrm>
            <a:off x="515938" y="464608"/>
            <a:ext cx="3797876" cy="497384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落子提示</a:t>
            </a:r>
          </a:p>
        </p:txBody>
      </p:sp>
      <p:sp>
        <p:nvSpPr>
          <p:cNvPr id="46" name="圆角矩形 3">
            <a:extLst>
              <a:ext uri="{FF2B5EF4-FFF2-40B4-BE49-F238E27FC236}">
                <a16:creationId xmlns:a16="http://schemas.microsoft.com/office/drawing/2014/main" id="{50D8DB1D-5A07-6436-0154-F9A6D8575F52}"/>
              </a:ext>
            </a:extLst>
          </p:cNvPr>
          <p:cNvSpPr/>
          <p:nvPr/>
        </p:nvSpPr>
        <p:spPr>
          <a:xfrm>
            <a:off x="863796" y="2724339"/>
            <a:ext cx="3102159" cy="1492151"/>
          </a:xfrm>
          <a:prstGeom prst="roundRect">
            <a:avLst>
              <a:gd name="adj" fmla="val 13233"/>
            </a:avLst>
          </a:prstGeom>
          <a:solidFill>
            <a:srgbClr val="F2BFBB"/>
          </a:solidFill>
        </p:spPr>
        <p:txBody>
          <a:bodyPr wrap="square">
            <a:spAutoFit/>
          </a:bodyPr>
          <a:lstStyle/>
          <a:p>
            <a:pPr algn="just"/>
            <a:r>
              <a:rPr lang="zh-CN" altLang="en-US" sz="2800" spc="3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对局开始之后会显示双方的棋子情况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D7C3F53-DD27-8373-BC91-723005953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9651" y="713300"/>
            <a:ext cx="7226411" cy="551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955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www.2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1857</Words>
  <Application>Microsoft Office PowerPoint</Application>
  <PresentationFormat>宽屏</PresentationFormat>
  <Paragraphs>89</Paragraphs>
  <Slides>24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Arial Unicode MS</vt:lpstr>
      <vt:lpstr>等线</vt:lpstr>
      <vt:lpstr>等线 Light</vt:lpstr>
      <vt:lpstr>思源宋体 Heavy</vt:lpstr>
      <vt:lpstr>宋体</vt:lpstr>
      <vt:lpstr>微软雅黑</vt:lpstr>
      <vt:lpstr>新宋体</vt:lpstr>
      <vt:lpstr>Arial</vt:lpstr>
      <vt:lpstr>Calibri</vt:lpstr>
      <vt:lpstr>www.2ppt.com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www.2ppt.com-爱PPT提供资源下载</dc:title>
  <dc:subject>www.2ppt.com-爱PPT提供资源下载</dc:subject>
  <dc:creator>www.2ppt.com-爱PPT提供资源下载</dc:creator>
  <dc:description>www.2ppt.com-爱PPT提供资源下载</dc:description>
  <cp:lastModifiedBy>周 聿钊</cp:lastModifiedBy>
  <cp:revision>10</cp:revision>
  <dcterms:created xsi:type="dcterms:W3CDTF">2020-05-22T13:56:00Z</dcterms:created>
  <dcterms:modified xsi:type="dcterms:W3CDTF">2022-06-29T08:38:53Z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87324B2D9AB54C6784A4707B2E94811D</vt:lpwstr>
  </property>
  <property fmtid="{A09F084E-AD41-489F-8076-AA5BE3082BCA}" pid="100">
    <vt:ui4>5</vt:ui4>
  </property>
  <property fmtid="{64440492-4C8B-11D1-8B70-080036B11A03}" pid="11">
    <vt:lpwstr>www.2ppt.com-爱PPT提供资源下载</vt:lpwstr>
  </property>
</Properties>
</file>

<file path=docProps/thumbnail.jpeg>
</file>